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FA879-5E2D-44C2-9242-A463EC1C1B4D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9C0CF-628D-48A2-AC6C-8E28C11A2E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85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9C0CF-628D-48A2-AC6C-8E28C11A2ED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662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F1659-AF27-09D0-A08A-DF5FFAE19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E2E953-8B20-CC97-7634-0120E1B56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89A12-D6AA-AB7A-7F74-92B0D80D2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B406-6FFE-4EA2-9E06-FE967815F777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FFF62-F178-ACC9-8A30-8761EA96F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2B65C-9E53-BF49-97E5-3DBCDE80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E18-FE2B-472E-A944-49B056B1F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9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2138-FB51-E9E1-7EFA-672D87E4E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7DC95-BD07-F6E8-569C-E8FB4632F2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B57A4-E93C-378E-ABBA-91F4F52BD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B406-6FFE-4EA2-9E06-FE967815F777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C45CC-411B-4E7A-E35E-FE6C05FAE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5D3B3-0714-D878-A563-305E15B5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E18-FE2B-472E-A944-49B056B1F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632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411702-5D09-E3E9-0975-0C8B924E9A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676B-5D1A-A4B3-39C8-AC9B5E4C5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74FF9-963E-4119-8216-BA76A809C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B406-6FFE-4EA2-9E06-FE967815F777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EEB6F-E4A2-C07B-408C-891F2E165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F4E63-46D4-C08B-39D5-66002566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E18-FE2B-472E-A944-49B056B1F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553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FBCFD-2E39-9AC6-B2D8-ADB2BDEEC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4F30-EAFA-EAB8-D6BE-C054D4C07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1E1C3-E140-6559-FC8E-61D97BB91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B406-6FFE-4EA2-9E06-FE967815F777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5A6D0-D24C-F425-AB5B-77E3FAD2E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507B5-613E-ADB4-4766-EBDF15711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E18-FE2B-472E-A944-49B056B1F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08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33FA5-436B-D594-3927-914260E0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E5179-F2EA-02A8-FA48-BA725F304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2414EE-E9DC-06BC-206E-D599087DC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B406-6FFE-4EA2-9E06-FE967815F777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7CF8C-A410-00EB-4DEA-AF82621B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9D841-C310-A30F-2C7C-EB2FFB07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E18-FE2B-472E-A944-49B056B1F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64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BFCAB-0CB5-E03B-8838-F924486B7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5BBB6-99BD-1902-1D71-26DD8C534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048A39-5A00-D735-03A2-E3A49819BA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C6B98A-063D-7E88-9388-19DE673AB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B406-6FFE-4EA2-9E06-FE967815F777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1A55A-32EE-7F12-1E72-237E4AB99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892C0-2B8C-0CC9-A69D-BF7EDFB7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E18-FE2B-472E-A944-49B056B1F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502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03B24-BCFA-9684-4F42-517ACF149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80282-4BBF-FA17-3F5A-20DAA7E0C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1FC935-420B-D151-B01E-6CC068313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6F60E2-3067-528F-3433-292CA258D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3D6786-F476-158A-4D35-C96834A468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BD9235-2385-E212-8485-7938E231D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B406-6FFE-4EA2-9E06-FE967815F777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F28AA1-0B8D-1F08-D18E-A90381C65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5BDC76-EACA-2AB8-E3B7-E06AC7189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E18-FE2B-472E-A944-49B056B1F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367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9AE80-78C7-E4FC-5AA9-72104F4F4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A5A052-68C5-7404-3A25-205107FD9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B406-6FFE-4EA2-9E06-FE967815F777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4F551A-6AA1-25F9-42A7-7D163BD31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9C72AF-3972-1AC7-3EC3-6DBD5C6BD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E18-FE2B-472E-A944-49B056B1F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361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4BF299-3488-1B90-090C-1D523748D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B406-6FFE-4EA2-9E06-FE967815F777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FC825A-8A9B-C88B-70C9-379E86DFD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1FA6A-13D7-866B-08B7-E4CB5AE4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E18-FE2B-472E-A944-49B056B1F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37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A280C-4088-CDF5-57BB-3D3229751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E4759-0EB9-BECF-ED50-7430680BF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72FFE-A6F9-1592-9F59-A951079BB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BA66D-D127-50B5-9884-1ADD4ABD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B406-6FFE-4EA2-9E06-FE967815F777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04AED-4F93-EF40-909D-68C0F6FF6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76C0F-4D90-AE3B-74DE-9431B31B4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E18-FE2B-472E-A944-49B056B1F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13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39C49-71D4-203F-0AD1-71F5BDC35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4B1CA2-C943-C2EA-E706-7A372AF5A8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ED788B-EE9F-B481-3560-BA6D7834B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E3982-F865-29BF-A41A-B8C382241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4B406-6FFE-4EA2-9E06-FE967815F777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ED9902-332B-05A9-1C02-B8F30D75E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9A4DD-13A6-9BAE-9F1D-1D39861E6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EE18-FE2B-472E-A944-49B056B1F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06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16DF0C-15EB-F3AC-5450-998DE222A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8A3F3-DA7E-2611-7EF5-47B198464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8D10A-35D4-18C7-4588-F65C6AB2F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A4B406-6FFE-4EA2-9E06-FE967815F777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9A923-0733-A7C5-84BD-E21B79B8A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F5E54-E8F0-ACBD-02EE-68642D04F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C2EE18-FE2B-472E-A944-49B056B1F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94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msfoundations.co.uk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manju@msfoundations.co.uk" TargetMode="External"/><Relationship Id="rId2" Type="http://schemas.openxmlformats.org/officeDocument/2006/relationships/hyperlink" Target="http://www.msfoundations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vents@msfoundations.co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9B436-4B59-E023-5A11-75FF5CB5AF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Mental Health Support for Adults in Croydon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(One Croydon Training </a:t>
            </a:r>
            <a:r>
              <a:rPr lang="en-US" sz="4400" b="1" dirty="0" err="1">
                <a:solidFill>
                  <a:srgbClr val="FF0000"/>
                </a:solidFill>
              </a:rPr>
              <a:t>Programme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  <a:endParaRPr lang="en-GB" sz="4400" b="1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32A84-E1E2-F18E-4255-69A7C20AF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462860"/>
          </a:xfrm>
        </p:spPr>
        <p:txBody>
          <a:bodyPr/>
          <a:lstStyle/>
          <a:p>
            <a:r>
              <a:rPr lang="en-GB" sz="2400" b="1" dirty="0"/>
              <a:t>Presented by: Cllr Dr Manju Shahul-Hameed</a:t>
            </a:r>
          </a:p>
          <a:p>
            <a:pPr algn="l"/>
            <a:r>
              <a:rPr lang="en-GB" sz="2400" b="1" dirty="0"/>
              <a:t>Organisation: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24/09/2025</a:t>
            </a:r>
          </a:p>
        </p:txBody>
      </p:sp>
      <p:pic>
        <p:nvPicPr>
          <p:cNvPr id="5" name="Picture 4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42882D6C-18CB-3170-A13F-17352DFE7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734" y="3602038"/>
            <a:ext cx="6839339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47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6231A-DD48-9179-E0A6-05EC5F1D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About the Charity</a:t>
            </a:r>
            <a:br>
              <a:rPr lang="en-US" b="1" dirty="0">
                <a:solidFill>
                  <a:srgbClr val="FF0000"/>
                </a:solidFill>
              </a:rPr>
            </a:b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0EDCB-17B0-19C7-2B5D-FAA7939C6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Who We 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Founded 8 years ago in Croydon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Mission: Challenging stigma and </a:t>
            </a:r>
          </a:p>
          <a:p>
            <a:pPr marL="0" indent="0">
              <a:buNone/>
            </a:pPr>
            <a:r>
              <a:rPr lang="en-US" dirty="0"/>
              <a:t>promoting inclusive mental health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Focus: </a:t>
            </a:r>
            <a:r>
              <a:rPr lang="en-US" dirty="0" err="1"/>
              <a:t>Marginalised</a:t>
            </a:r>
            <a:r>
              <a:rPr lang="en-US" dirty="0"/>
              <a:t> and underrepresented </a:t>
            </a:r>
          </a:p>
          <a:p>
            <a:pPr marL="0" indent="0">
              <a:buNone/>
            </a:pPr>
            <a:r>
              <a:rPr lang="en-US" dirty="0"/>
              <a:t>communities.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Website: </a:t>
            </a:r>
            <a:r>
              <a:rPr lang="en-US" dirty="0">
                <a:hlinkClick r:id="rId2"/>
              </a:rPr>
              <a:t>www.msfoundations.co.uk</a:t>
            </a:r>
            <a:endParaRPr lang="en-US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F630EF-34EF-7430-451F-EB0F1F42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294" y="2015411"/>
            <a:ext cx="3954624" cy="32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08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179A7-3B1C-568B-3E90-3DC081E6D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Introducing the Dementia Café </a:t>
            </a:r>
            <a:r>
              <a:rPr lang="en-US" b="1" dirty="0" err="1">
                <a:solidFill>
                  <a:srgbClr val="FF0000"/>
                </a:solidFill>
              </a:rPr>
              <a:t>Programme</a:t>
            </a:r>
            <a:br>
              <a:rPr lang="en-US" b="1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4BEC3-2AF0-91D8-DC22-29925C815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Our Intergenerational Dementia Cafés - Started in 2022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Now operating in 4 areas of Croydon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Designed to support people living with dementia and their carers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Emphasis on community, connection, and intergenerational learning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8137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26B7B-3FFF-26D9-DC14-C153980ED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Dementia Cafes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52836-9119-10BB-E633-7771DED8E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Dementia Café 1 – Age UK Croydon &amp; Local College</a:t>
            </a:r>
          </a:p>
          <a:p>
            <a:endParaRPr lang="en-GB" dirty="0"/>
          </a:p>
          <a:p>
            <a:r>
              <a:rPr lang="en-GB" dirty="0"/>
              <a:t>Dementia Café 2 – Croydon Council </a:t>
            </a:r>
          </a:p>
          <a:p>
            <a:endParaRPr lang="en-GB" dirty="0"/>
          </a:p>
          <a:p>
            <a:r>
              <a:rPr lang="en-GB" dirty="0"/>
              <a:t>Dementia Café 3 – Croydon University Hospital</a:t>
            </a:r>
          </a:p>
          <a:p>
            <a:endParaRPr lang="en-GB" dirty="0"/>
          </a:p>
          <a:p>
            <a:r>
              <a:rPr lang="en-GB" dirty="0"/>
              <a:t>Dementia Café 4 – Coulsdon Temple</a:t>
            </a:r>
          </a:p>
        </p:txBody>
      </p:sp>
    </p:spTree>
    <p:extLst>
      <p:ext uri="{BB962C8B-B14F-4D97-AF65-F5344CB8AC3E}">
        <p14:creationId xmlns:p14="http://schemas.microsoft.com/office/powerpoint/2010/main" val="3562265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6CEB8-F628-437E-A918-215DEF31D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Living Well with Psychosis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4AB36-8DDD-EC1F-D3FD-FFB37C087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Counselling</a:t>
            </a:r>
          </a:p>
          <a:p>
            <a:r>
              <a:rPr lang="en-US" dirty="0"/>
              <a:t>Four Dementia Cafes</a:t>
            </a:r>
          </a:p>
          <a:p>
            <a:r>
              <a:rPr lang="en-US" dirty="0"/>
              <a:t>Coffee with Counsellor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947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DF32A-6BEA-ECEA-14F5-B87F723FE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Coffee with Counsellor / Silver Sunday /Intergenerational Care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0EFB6-1D85-2E9A-9FF9-6F250820F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Coffee with Counsellor</a:t>
            </a:r>
            <a:endParaRPr lang="en-US" dirty="0"/>
          </a:p>
          <a:p>
            <a:r>
              <a:rPr lang="en-US" dirty="0"/>
              <a:t>Venue : </a:t>
            </a:r>
            <a:r>
              <a:rPr lang="en-GB" dirty="0"/>
              <a:t>West Croydon Methodist Church, 93 London Rd, Croydon CR0 2RF</a:t>
            </a:r>
          </a:p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Wednesday of every month</a:t>
            </a:r>
          </a:p>
          <a:p>
            <a:r>
              <a:rPr lang="en-US" b="1" dirty="0">
                <a:solidFill>
                  <a:srgbClr val="FF0000"/>
                </a:solidFill>
              </a:rPr>
              <a:t>Silver Sunday</a:t>
            </a:r>
          </a:p>
          <a:p>
            <a:r>
              <a:rPr lang="en-US" dirty="0"/>
              <a:t>Venue: Clocktower Café, </a:t>
            </a:r>
            <a:r>
              <a:rPr lang="fr-FR" dirty="0"/>
              <a:t>9 Katharine St, Croydon CR9 1ET</a:t>
            </a:r>
            <a:endParaRPr lang="en-GB" dirty="0"/>
          </a:p>
          <a:p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October 2025 </a:t>
            </a:r>
          </a:p>
          <a:p>
            <a:r>
              <a:rPr lang="en-US" b="1" dirty="0">
                <a:solidFill>
                  <a:srgbClr val="FF0000"/>
                </a:solidFill>
              </a:rPr>
              <a:t>Intergenerational Care</a:t>
            </a:r>
          </a:p>
          <a:p>
            <a:r>
              <a:rPr lang="en-US" dirty="0"/>
              <a:t>Venue: John Ruskin College, Selsdon Park Rd, South Croydon CR2 8JJ</a:t>
            </a:r>
          </a:p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October 2025</a:t>
            </a:r>
          </a:p>
        </p:txBody>
      </p:sp>
    </p:spTree>
    <p:extLst>
      <p:ext uri="{BB962C8B-B14F-4D97-AF65-F5344CB8AC3E}">
        <p14:creationId xmlns:p14="http://schemas.microsoft.com/office/powerpoint/2010/main" val="2992595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27820-1472-905F-D613-9376A4D80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Thank You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8960B-6210-898B-8AB5-2CB678207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</a:rPr>
              <a:t>Website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www.msfoundations.co.uk</a:t>
            </a:r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Contact info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manju@msfoundations.co.uk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events@msfoundations.co.uk</a:t>
            </a:r>
            <a:endParaRPr lang="en-US" dirty="0"/>
          </a:p>
          <a:p>
            <a:r>
              <a:rPr lang="en-US" b="1" dirty="0">
                <a:solidFill>
                  <a:srgbClr val="00B050"/>
                </a:solidFill>
              </a:rPr>
              <a:t>Facebook, LinkedIn &amp; You Tube</a:t>
            </a:r>
            <a:r>
              <a:rPr lang="en-US" dirty="0"/>
              <a:t>: Manju Shahul-Hameed Foundation for Mental Health</a:t>
            </a:r>
          </a:p>
          <a:p>
            <a:r>
              <a:rPr lang="en-US" dirty="0">
                <a:solidFill>
                  <a:srgbClr val="00B050"/>
                </a:solidFill>
              </a:rPr>
              <a:t>Instagram</a:t>
            </a:r>
            <a:r>
              <a:rPr lang="en-US" dirty="0"/>
              <a:t>: msfoundations.co.uk</a:t>
            </a:r>
          </a:p>
          <a:p>
            <a:r>
              <a:rPr lang="en-US" dirty="0">
                <a:solidFill>
                  <a:srgbClr val="00B050"/>
                </a:solidFill>
              </a:rPr>
              <a:t>X</a:t>
            </a:r>
            <a:r>
              <a:rPr lang="en-US" dirty="0"/>
              <a:t> : </a:t>
            </a:r>
            <a:r>
              <a:rPr lang="en-US" dirty="0" err="1"/>
              <a:t>MSHFoundations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05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265</Words>
  <Application>Microsoft Office PowerPoint</Application>
  <PresentationFormat>Widescreen</PresentationFormat>
  <Paragraphs>51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Mental Health Support for Adults in Croydon (One Croydon Training Programme)</vt:lpstr>
      <vt:lpstr>About the Charity </vt:lpstr>
      <vt:lpstr>Introducing the Dementia Café Programme </vt:lpstr>
      <vt:lpstr>Dementia Cafes</vt:lpstr>
      <vt:lpstr>Living Well with Psychosis</vt:lpstr>
      <vt:lpstr>Coffee with Counsellor / Silver Sunday /Intergenerational Care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Raffi Shahul-Hameed</dc:creator>
  <cp:lastModifiedBy>Raffi Shahul-Hameed</cp:lastModifiedBy>
  <cp:revision>10</cp:revision>
  <dcterms:created xsi:type="dcterms:W3CDTF">2025-05-28T16:10:39Z</dcterms:created>
  <dcterms:modified xsi:type="dcterms:W3CDTF">2025-09-17T05:11:27Z</dcterms:modified>
</cp:coreProperties>
</file>