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65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7"/>
    <p:restoredTop sz="80894"/>
  </p:normalViewPr>
  <p:slideViewPr>
    <p:cSldViewPr snapToGrid="0" snapToObjects="1">
      <p:cViewPr varScale="1">
        <p:scale>
          <a:sx n="75" d="100"/>
          <a:sy n="75" d="100"/>
        </p:scale>
        <p:origin x="2472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D3A6F5-C178-41A8-BB0C-2FB498FBB50F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8FB2A04-0903-4282-8BD8-25E6F367D362}">
      <dgm:prSet/>
      <dgm:spPr/>
      <dgm:t>
        <a:bodyPr/>
        <a:lstStyle/>
        <a:p>
          <a:r>
            <a:rPr lang="en-US"/>
            <a:t>The first five years shape language, confidence and relationships</a:t>
          </a:r>
        </a:p>
      </dgm:t>
    </dgm:pt>
    <dgm:pt modelId="{0131B57A-85DB-4055-A28A-8A984A4BBEF6}" type="parTrans" cxnId="{AAA2A1B7-356B-4780-AEC3-EC834DFCAD56}">
      <dgm:prSet/>
      <dgm:spPr/>
      <dgm:t>
        <a:bodyPr/>
        <a:lstStyle/>
        <a:p>
          <a:endParaRPr lang="en-US"/>
        </a:p>
      </dgm:t>
    </dgm:pt>
    <dgm:pt modelId="{6F446526-8136-4166-9699-5FEB01F924F6}" type="sibTrans" cxnId="{AAA2A1B7-356B-4780-AEC3-EC834DFCAD56}">
      <dgm:prSet/>
      <dgm:spPr/>
      <dgm:t>
        <a:bodyPr/>
        <a:lstStyle/>
        <a:p>
          <a:endParaRPr lang="en-US"/>
        </a:p>
      </dgm:t>
    </dgm:pt>
    <dgm:pt modelId="{DD00CEF8-DBA6-49F0-9831-06C80A113290}">
      <dgm:prSet/>
      <dgm:spPr/>
      <dgm:t>
        <a:bodyPr/>
        <a:lstStyle/>
        <a:p>
          <a:r>
            <a:rPr lang="en-US"/>
            <a:t>Early play and social interaction support healthy development</a:t>
          </a:r>
        </a:p>
      </dgm:t>
    </dgm:pt>
    <dgm:pt modelId="{A64385DD-56C8-4CB1-900D-CDDCB3499905}" type="parTrans" cxnId="{6FE22E5A-23F9-450D-A455-1A5AA7519D0D}">
      <dgm:prSet/>
      <dgm:spPr/>
      <dgm:t>
        <a:bodyPr/>
        <a:lstStyle/>
        <a:p>
          <a:endParaRPr lang="en-US"/>
        </a:p>
      </dgm:t>
    </dgm:pt>
    <dgm:pt modelId="{465BBD0C-52E7-4BF2-A26B-79012C46E540}" type="sibTrans" cxnId="{6FE22E5A-23F9-450D-A455-1A5AA7519D0D}">
      <dgm:prSet/>
      <dgm:spPr/>
      <dgm:t>
        <a:bodyPr/>
        <a:lstStyle/>
        <a:p>
          <a:endParaRPr lang="en-US"/>
        </a:p>
      </dgm:t>
    </dgm:pt>
    <dgm:pt modelId="{A4F65B14-E641-4FA6-B05B-756D5A13D681}">
      <dgm:prSet/>
      <dgm:spPr/>
      <dgm:t>
        <a:bodyPr/>
        <a:lstStyle/>
        <a:p>
          <a:r>
            <a:rPr lang="en-US"/>
            <a:t>Community spaces help both children and parents thrive</a:t>
          </a:r>
        </a:p>
      </dgm:t>
    </dgm:pt>
    <dgm:pt modelId="{0577D8D0-4CCE-49D2-9371-6AB093E39155}" type="parTrans" cxnId="{F3130DA7-E6D5-4358-82BA-D583FDC9A07A}">
      <dgm:prSet/>
      <dgm:spPr/>
      <dgm:t>
        <a:bodyPr/>
        <a:lstStyle/>
        <a:p>
          <a:endParaRPr lang="en-US"/>
        </a:p>
      </dgm:t>
    </dgm:pt>
    <dgm:pt modelId="{7910D348-F910-46FA-8F32-4A6A57FEB8A0}" type="sibTrans" cxnId="{F3130DA7-E6D5-4358-82BA-D583FDC9A07A}">
      <dgm:prSet/>
      <dgm:spPr/>
      <dgm:t>
        <a:bodyPr/>
        <a:lstStyle/>
        <a:p>
          <a:endParaRPr lang="en-US"/>
        </a:p>
      </dgm:t>
    </dgm:pt>
    <dgm:pt modelId="{9D1448AF-D709-5E4F-BACD-65E6BAABCC8E}" type="pres">
      <dgm:prSet presAssocID="{97D3A6F5-C178-41A8-BB0C-2FB498FBB50F}" presName="diagram" presStyleCnt="0">
        <dgm:presLayoutVars>
          <dgm:dir/>
          <dgm:resizeHandles val="exact"/>
        </dgm:presLayoutVars>
      </dgm:prSet>
      <dgm:spPr/>
    </dgm:pt>
    <dgm:pt modelId="{15B4C9FD-506F-5E4B-BDA6-8C396C6605DD}" type="pres">
      <dgm:prSet presAssocID="{88FB2A04-0903-4282-8BD8-25E6F367D362}" presName="node" presStyleLbl="node1" presStyleIdx="0" presStyleCnt="3">
        <dgm:presLayoutVars>
          <dgm:bulletEnabled val="1"/>
        </dgm:presLayoutVars>
      </dgm:prSet>
      <dgm:spPr/>
    </dgm:pt>
    <dgm:pt modelId="{38C14631-CCA8-5E4F-978C-3364EAFE358C}" type="pres">
      <dgm:prSet presAssocID="{6F446526-8136-4166-9699-5FEB01F924F6}" presName="sibTrans" presStyleCnt="0"/>
      <dgm:spPr/>
    </dgm:pt>
    <dgm:pt modelId="{5385AD4C-B42A-F546-A2C6-DD01A26A356D}" type="pres">
      <dgm:prSet presAssocID="{DD00CEF8-DBA6-49F0-9831-06C80A113290}" presName="node" presStyleLbl="node1" presStyleIdx="1" presStyleCnt="3">
        <dgm:presLayoutVars>
          <dgm:bulletEnabled val="1"/>
        </dgm:presLayoutVars>
      </dgm:prSet>
      <dgm:spPr/>
    </dgm:pt>
    <dgm:pt modelId="{3A13238D-EBD1-C548-AA8F-011A1DB0704B}" type="pres">
      <dgm:prSet presAssocID="{465BBD0C-52E7-4BF2-A26B-79012C46E540}" presName="sibTrans" presStyleCnt="0"/>
      <dgm:spPr/>
    </dgm:pt>
    <dgm:pt modelId="{549F76F7-A489-8E45-AD03-8A199CC35E27}" type="pres">
      <dgm:prSet presAssocID="{A4F65B14-E641-4FA6-B05B-756D5A13D681}" presName="node" presStyleLbl="node1" presStyleIdx="2" presStyleCnt="3">
        <dgm:presLayoutVars>
          <dgm:bulletEnabled val="1"/>
        </dgm:presLayoutVars>
      </dgm:prSet>
      <dgm:spPr/>
    </dgm:pt>
  </dgm:ptLst>
  <dgm:cxnLst>
    <dgm:cxn modelId="{1E679818-3C4E-0248-B65B-773913B583DC}" type="presOf" srcId="{88FB2A04-0903-4282-8BD8-25E6F367D362}" destId="{15B4C9FD-506F-5E4B-BDA6-8C396C6605DD}" srcOrd="0" destOrd="0" presId="urn:microsoft.com/office/officeart/2005/8/layout/default"/>
    <dgm:cxn modelId="{6FE22E5A-23F9-450D-A455-1A5AA7519D0D}" srcId="{97D3A6F5-C178-41A8-BB0C-2FB498FBB50F}" destId="{DD00CEF8-DBA6-49F0-9831-06C80A113290}" srcOrd="1" destOrd="0" parTransId="{A64385DD-56C8-4CB1-900D-CDDCB3499905}" sibTransId="{465BBD0C-52E7-4BF2-A26B-79012C46E540}"/>
    <dgm:cxn modelId="{F3130DA7-E6D5-4358-82BA-D583FDC9A07A}" srcId="{97D3A6F5-C178-41A8-BB0C-2FB498FBB50F}" destId="{A4F65B14-E641-4FA6-B05B-756D5A13D681}" srcOrd="2" destOrd="0" parTransId="{0577D8D0-4CCE-49D2-9371-6AB093E39155}" sibTransId="{7910D348-F910-46FA-8F32-4A6A57FEB8A0}"/>
    <dgm:cxn modelId="{AAA2A1B7-356B-4780-AEC3-EC834DFCAD56}" srcId="{97D3A6F5-C178-41A8-BB0C-2FB498FBB50F}" destId="{88FB2A04-0903-4282-8BD8-25E6F367D362}" srcOrd="0" destOrd="0" parTransId="{0131B57A-85DB-4055-A28A-8A984A4BBEF6}" sibTransId="{6F446526-8136-4166-9699-5FEB01F924F6}"/>
    <dgm:cxn modelId="{19FA11BD-92A5-284B-B813-C445BD81C6AE}" type="presOf" srcId="{97D3A6F5-C178-41A8-BB0C-2FB498FBB50F}" destId="{9D1448AF-D709-5E4F-BACD-65E6BAABCC8E}" srcOrd="0" destOrd="0" presId="urn:microsoft.com/office/officeart/2005/8/layout/default"/>
    <dgm:cxn modelId="{7071C3D6-A74E-7147-8639-4232999866D3}" type="presOf" srcId="{DD00CEF8-DBA6-49F0-9831-06C80A113290}" destId="{5385AD4C-B42A-F546-A2C6-DD01A26A356D}" srcOrd="0" destOrd="0" presId="urn:microsoft.com/office/officeart/2005/8/layout/default"/>
    <dgm:cxn modelId="{A371C8F2-5185-CB48-8E63-C5980776DE47}" type="presOf" srcId="{A4F65B14-E641-4FA6-B05B-756D5A13D681}" destId="{549F76F7-A489-8E45-AD03-8A199CC35E27}" srcOrd="0" destOrd="0" presId="urn:microsoft.com/office/officeart/2005/8/layout/default"/>
    <dgm:cxn modelId="{01AC9ACC-6DDF-8C4C-B1A4-75A54C479DA2}" type="presParOf" srcId="{9D1448AF-D709-5E4F-BACD-65E6BAABCC8E}" destId="{15B4C9FD-506F-5E4B-BDA6-8C396C6605DD}" srcOrd="0" destOrd="0" presId="urn:microsoft.com/office/officeart/2005/8/layout/default"/>
    <dgm:cxn modelId="{DB4F1BF6-11F8-E645-BD19-78CA9CC2FA21}" type="presParOf" srcId="{9D1448AF-D709-5E4F-BACD-65E6BAABCC8E}" destId="{38C14631-CCA8-5E4F-978C-3364EAFE358C}" srcOrd="1" destOrd="0" presId="urn:microsoft.com/office/officeart/2005/8/layout/default"/>
    <dgm:cxn modelId="{1B773D81-CCCE-A540-A6B8-C148FBCE6B8F}" type="presParOf" srcId="{9D1448AF-D709-5E4F-BACD-65E6BAABCC8E}" destId="{5385AD4C-B42A-F546-A2C6-DD01A26A356D}" srcOrd="2" destOrd="0" presId="urn:microsoft.com/office/officeart/2005/8/layout/default"/>
    <dgm:cxn modelId="{9EFE5D8D-2317-C241-961D-6312ACC252D9}" type="presParOf" srcId="{9D1448AF-D709-5E4F-BACD-65E6BAABCC8E}" destId="{3A13238D-EBD1-C548-AA8F-011A1DB0704B}" srcOrd="3" destOrd="0" presId="urn:microsoft.com/office/officeart/2005/8/layout/default"/>
    <dgm:cxn modelId="{4E132E6A-0297-9443-BE93-F4A9AA335F45}" type="presParOf" srcId="{9D1448AF-D709-5E4F-BACD-65E6BAABCC8E}" destId="{549F76F7-A489-8E45-AD03-8A199CC35E2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6ACE7D-C9AA-4524-87A1-6F53214A129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3E04556-D10D-4D8F-95FB-EB26440AC13C}">
      <dgm:prSet/>
      <dgm:spPr/>
      <dgm:t>
        <a:bodyPr/>
        <a:lstStyle/>
        <a:p>
          <a:r>
            <a:rPr lang="en-US"/>
            <a:t>Inspired by my own experience as a parent</a:t>
          </a:r>
        </a:p>
      </dgm:t>
    </dgm:pt>
    <dgm:pt modelId="{37FC8FCE-6AE1-44DE-BE4D-1C4204911E2C}" type="parTrans" cxnId="{C2AC8D80-3BB6-4BE7-85A4-1E90587CD91B}">
      <dgm:prSet/>
      <dgm:spPr/>
      <dgm:t>
        <a:bodyPr/>
        <a:lstStyle/>
        <a:p>
          <a:endParaRPr lang="en-US"/>
        </a:p>
      </dgm:t>
    </dgm:pt>
    <dgm:pt modelId="{4A260CEF-690F-43E2-95A3-C8DE7527540C}" type="sibTrans" cxnId="{C2AC8D80-3BB6-4BE7-85A4-1E90587CD91B}">
      <dgm:prSet/>
      <dgm:spPr/>
      <dgm:t>
        <a:bodyPr/>
        <a:lstStyle/>
        <a:p>
          <a:endParaRPr lang="en-US"/>
        </a:p>
      </dgm:t>
    </dgm:pt>
    <dgm:pt modelId="{6FC99282-BD2C-4B17-9901-6DE2DAE4CEF8}">
      <dgm:prSet/>
      <dgm:spPr/>
      <dgm:t>
        <a:bodyPr/>
        <a:lstStyle/>
        <a:p>
          <a:r>
            <a:rPr lang="en-US"/>
            <a:t>Wanted my child to hear Albanian beyond our home</a:t>
          </a:r>
        </a:p>
      </dgm:t>
    </dgm:pt>
    <dgm:pt modelId="{551DAF1E-44B7-4589-AAD0-42A83FFAF948}" type="parTrans" cxnId="{E247AF20-FB2B-4FCD-A35C-5196DD31EA78}">
      <dgm:prSet/>
      <dgm:spPr/>
      <dgm:t>
        <a:bodyPr/>
        <a:lstStyle/>
        <a:p>
          <a:endParaRPr lang="en-US"/>
        </a:p>
      </dgm:t>
    </dgm:pt>
    <dgm:pt modelId="{3A8A4AA5-E02A-4595-95F1-094801EBBB0C}" type="sibTrans" cxnId="{E247AF20-FB2B-4FCD-A35C-5196DD31EA78}">
      <dgm:prSet/>
      <dgm:spPr/>
      <dgm:t>
        <a:bodyPr/>
        <a:lstStyle/>
        <a:p>
          <a:endParaRPr lang="en-US"/>
        </a:p>
      </dgm:t>
    </dgm:pt>
    <dgm:pt modelId="{AD1A2696-1A6F-48B0-86A4-78CCD82C77DE}">
      <dgm:prSet/>
      <dgm:spPr/>
      <dgm:t>
        <a:bodyPr/>
        <a:lstStyle/>
        <a:p>
          <a:r>
            <a:rPr lang="en-US"/>
            <a:t>Looked for baby and toddler groups but couldn't find any</a:t>
          </a:r>
        </a:p>
      </dgm:t>
    </dgm:pt>
    <dgm:pt modelId="{87747BB5-09B3-4B25-8338-370387DC31BA}" type="parTrans" cxnId="{38B76AE9-5A82-4065-8B0D-B6B266E26B91}">
      <dgm:prSet/>
      <dgm:spPr/>
      <dgm:t>
        <a:bodyPr/>
        <a:lstStyle/>
        <a:p>
          <a:endParaRPr lang="en-US"/>
        </a:p>
      </dgm:t>
    </dgm:pt>
    <dgm:pt modelId="{4E1DDF8B-51EA-4DB3-9655-0A439686094C}" type="sibTrans" cxnId="{38B76AE9-5A82-4065-8B0D-B6B266E26B91}">
      <dgm:prSet/>
      <dgm:spPr/>
      <dgm:t>
        <a:bodyPr/>
        <a:lstStyle/>
        <a:p>
          <a:endParaRPr lang="en-US"/>
        </a:p>
      </dgm:t>
    </dgm:pt>
    <dgm:pt modelId="{F3D259C7-17AF-4C43-8909-15392771282F}">
      <dgm:prSet/>
      <dgm:spPr/>
      <dgm:t>
        <a:bodyPr/>
        <a:lstStyle/>
        <a:p>
          <a:r>
            <a:rPr lang="en-US"/>
            <a:t>Decided to explore creating one for the community</a:t>
          </a:r>
        </a:p>
      </dgm:t>
    </dgm:pt>
    <dgm:pt modelId="{4FF921DA-F5CD-441B-B7FE-DCB229FD9BEB}" type="parTrans" cxnId="{755ADC2D-D4F8-4678-A990-BB76A21774E5}">
      <dgm:prSet/>
      <dgm:spPr/>
      <dgm:t>
        <a:bodyPr/>
        <a:lstStyle/>
        <a:p>
          <a:endParaRPr lang="en-US"/>
        </a:p>
      </dgm:t>
    </dgm:pt>
    <dgm:pt modelId="{8A852EEF-2068-44CB-8212-1E01F5D6D2B3}" type="sibTrans" cxnId="{755ADC2D-D4F8-4678-A990-BB76A21774E5}">
      <dgm:prSet/>
      <dgm:spPr/>
      <dgm:t>
        <a:bodyPr/>
        <a:lstStyle/>
        <a:p>
          <a:endParaRPr lang="en-US"/>
        </a:p>
      </dgm:t>
    </dgm:pt>
    <dgm:pt modelId="{39DA5071-820E-B645-8A9F-E96F65B9D321}" type="pres">
      <dgm:prSet presAssocID="{5F6ACE7D-C9AA-4524-87A1-6F53214A129F}" presName="linear" presStyleCnt="0">
        <dgm:presLayoutVars>
          <dgm:animLvl val="lvl"/>
          <dgm:resizeHandles val="exact"/>
        </dgm:presLayoutVars>
      </dgm:prSet>
      <dgm:spPr/>
    </dgm:pt>
    <dgm:pt modelId="{FF5CF64F-F70F-3040-B28C-B1E0CBC19F1B}" type="pres">
      <dgm:prSet presAssocID="{23E04556-D10D-4D8F-95FB-EB26440AC13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CA0091B-203D-F44B-83D6-59A6F7591D63}" type="pres">
      <dgm:prSet presAssocID="{4A260CEF-690F-43E2-95A3-C8DE7527540C}" presName="spacer" presStyleCnt="0"/>
      <dgm:spPr/>
    </dgm:pt>
    <dgm:pt modelId="{604567B9-B46D-1C44-911A-62113E209E8D}" type="pres">
      <dgm:prSet presAssocID="{6FC99282-BD2C-4B17-9901-6DE2DAE4CEF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5D4413C-30B9-3B43-BEE4-2021BA281E2F}" type="pres">
      <dgm:prSet presAssocID="{3A8A4AA5-E02A-4595-95F1-094801EBBB0C}" presName="spacer" presStyleCnt="0"/>
      <dgm:spPr/>
    </dgm:pt>
    <dgm:pt modelId="{E4B8BEB4-40D0-E84A-A842-D87E810FCBB6}" type="pres">
      <dgm:prSet presAssocID="{AD1A2696-1A6F-48B0-86A4-78CCD82C77D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1D9BC62-060B-C149-B3DB-BF77EDC341F5}" type="pres">
      <dgm:prSet presAssocID="{4E1DDF8B-51EA-4DB3-9655-0A439686094C}" presName="spacer" presStyleCnt="0"/>
      <dgm:spPr/>
    </dgm:pt>
    <dgm:pt modelId="{7916884A-8833-7347-BBEC-FDA03BB3ADE1}" type="pres">
      <dgm:prSet presAssocID="{F3D259C7-17AF-4C43-8909-15392771282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0C05F0A-4F62-2645-8E19-3643D134BFE8}" type="presOf" srcId="{23E04556-D10D-4D8F-95FB-EB26440AC13C}" destId="{FF5CF64F-F70F-3040-B28C-B1E0CBC19F1B}" srcOrd="0" destOrd="0" presId="urn:microsoft.com/office/officeart/2005/8/layout/vList2"/>
    <dgm:cxn modelId="{E247AF20-FB2B-4FCD-A35C-5196DD31EA78}" srcId="{5F6ACE7D-C9AA-4524-87A1-6F53214A129F}" destId="{6FC99282-BD2C-4B17-9901-6DE2DAE4CEF8}" srcOrd="1" destOrd="0" parTransId="{551DAF1E-44B7-4589-AAD0-42A83FFAF948}" sibTransId="{3A8A4AA5-E02A-4595-95F1-094801EBBB0C}"/>
    <dgm:cxn modelId="{755ADC2D-D4F8-4678-A990-BB76A21774E5}" srcId="{5F6ACE7D-C9AA-4524-87A1-6F53214A129F}" destId="{F3D259C7-17AF-4C43-8909-15392771282F}" srcOrd="3" destOrd="0" parTransId="{4FF921DA-F5CD-441B-B7FE-DCB229FD9BEB}" sibTransId="{8A852EEF-2068-44CB-8212-1E01F5D6D2B3}"/>
    <dgm:cxn modelId="{61565D48-EFEE-634D-ACEC-1B5BDE721872}" type="presOf" srcId="{6FC99282-BD2C-4B17-9901-6DE2DAE4CEF8}" destId="{604567B9-B46D-1C44-911A-62113E209E8D}" srcOrd="0" destOrd="0" presId="urn:microsoft.com/office/officeart/2005/8/layout/vList2"/>
    <dgm:cxn modelId="{C1E0DA53-AE5F-C148-8984-4972187AE61B}" type="presOf" srcId="{F3D259C7-17AF-4C43-8909-15392771282F}" destId="{7916884A-8833-7347-BBEC-FDA03BB3ADE1}" srcOrd="0" destOrd="0" presId="urn:microsoft.com/office/officeart/2005/8/layout/vList2"/>
    <dgm:cxn modelId="{DBE2785D-5147-6D4F-96A6-8411EBFD1409}" type="presOf" srcId="{5F6ACE7D-C9AA-4524-87A1-6F53214A129F}" destId="{39DA5071-820E-B645-8A9F-E96F65B9D321}" srcOrd="0" destOrd="0" presId="urn:microsoft.com/office/officeart/2005/8/layout/vList2"/>
    <dgm:cxn modelId="{C2AC8D80-3BB6-4BE7-85A4-1E90587CD91B}" srcId="{5F6ACE7D-C9AA-4524-87A1-6F53214A129F}" destId="{23E04556-D10D-4D8F-95FB-EB26440AC13C}" srcOrd="0" destOrd="0" parTransId="{37FC8FCE-6AE1-44DE-BE4D-1C4204911E2C}" sibTransId="{4A260CEF-690F-43E2-95A3-C8DE7527540C}"/>
    <dgm:cxn modelId="{C8338585-9EB9-8246-AB50-B9B36A6A771E}" type="presOf" srcId="{AD1A2696-1A6F-48B0-86A4-78CCD82C77DE}" destId="{E4B8BEB4-40D0-E84A-A842-D87E810FCBB6}" srcOrd="0" destOrd="0" presId="urn:microsoft.com/office/officeart/2005/8/layout/vList2"/>
    <dgm:cxn modelId="{38B76AE9-5A82-4065-8B0D-B6B266E26B91}" srcId="{5F6ACE7D-C9AA-4524-87A1-6F53214A129F}" destId="{AD1A2696-1A6F-48B0-86A4-78CCD82C77DE}" srcOrd="2" destOrd="0" parTransId="{87747BB5-09B3-4B25-8338-370387DC31BA}" sibTransId="{4E1DDF8B-51EA-4DB3-9655-0A439686094C}"/>
    <dgm:cxn modelId="{E6E94175-F15E-0545-8652-D76AB46B9A30}" type="presParOf" srcId="{39DA5071-820E-B645-8A9F-E96F65B9D321}" destId="{FF5CF64F-F70F-3040-B28C-B1E0CBC19F1B}" srcOrd="0" destOrd="0" presId="urn:microsoft.com/office/officeart/2005/8/layout/vList2"/>
    <dgm:cxn modelId="{F698CAAB-07A2-2B46-B5E1-F77BCEE5D1A3}" type="presParOf" srcId="{39DA5071-820E-B645-8A9F-E96F65B9D321}" destId="{4CA0091B-203D-F44B-83D6-59A6F7591D63}" srcOrd="1" destOrd="0" presId="urn:microsoft.com/office/officeart/2005/8/layout/vList2"/>
    <dgm:cxn modelId="{584E9DA0-FA4D-9C45-B6E2-F374F653D504}" type="presParOf" srcId="{39DA5071-820E-B645-8A9F-E96F65B9D321}" destId="{604567B9-B46D-1C44-911A-62113E209E8D}" srcOrd="2" destOrd="0" presId="urn:microsoft.com/office/officeart/2005/8/layout/vList2"/>
    <dgm:cxn modelId="{52E34606-0EC7-634F-BC24-9D1B86CB8394}" type="presParOf" srcId="{39DA5071-820E-B645-8A9F-E96F65B9D321}" destId="{65D4413C-30B9-3B43-BEE4-2021BA281E2F}" srcOrd="3" destOrd="0" presId="urn:microsoft.com/office/officeart/2005/8/layout/vList2"/>
    <dgm:cxn modelId="{8B32578F-5E76-9747-A24D-469EAC578891}" type="presParOf" srcId="{39DA5071-820E-B645-8A9F-E96F65B9D321}" destId="{E4B8BEB4-40D0-E84A-A842-D87E810FCBB6}" srcOrd="4" destOrd="0" presId="urn:microsoft.com/office/officeart/2005/8/layout/vList2"/>
    <dgm:cxn modelId="{BCD9DA9B-C88F-AF4C-9A56-2FF6D12F1B4E}" type="presParOf" srcId="{39DA5071-820E-B645-8A9F-E96F65B9D321}" destId="{51D9BC62-060B-C149-B3DB-BF77EDC341F5}" srcOrd="5" destOrd="0" presId="urn:microsoft.com/office/officeart/2005/8/layout/vList2"/>
    <dgm:cxn modelId="{83F58D50-ED14-7146-BDEF-669BA8F4ADC4}" type="presParOf" srcId="{39DA5071-820E-B645-8A9F-E96F65B9D321}" destId="{7916884A-8833-7347-BBEC-FDA03BB3ADE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EA8F6E-13BD-4BF7-98FC-9819AA880C9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B7F7866-6911-4BFC-AAA0-B437344D0616}">
      <dgm:prSet/>
      <dgm:spPr/>
      <dgm:t>
        <a:bodyPr/>
        <a:lstStyle/>
        <a:p>
          <a:r>
            <a:rPr lang="en-US" dirty="0"/>
            <a:t>Primarily created for the Albanian community</a:t>
          </a:r>
        </a:p>
      </dgm:t>
    </dgm:pt>
    <dgm:pt modelId="{16EABCE6-59CD-4F1F-87BF-E3271BB1AE9C}" type="parTrans" cxnId="{133EB46B-C723-492E-937D-B6E36DB714D9}">
      <dgm:prSet/>
      <dgm:spPr/>
      <dgm:t>
        <a:bodyPr/>
        <a:lstStyle/>
        <a:p>
          <a:endParaRPr lang="en-US"/>
        </a:p>
      </dgm:t>
    </dgm:pt>
    <dgm:pt modelId="{F1E64372-1F9A-45FD-A64B-2CAFC490108F}" type="sibTrans" cxnId="{133EB46B-C723-492E-937D-B6E36DB714D9}">
      <dgm:prSet/>
      <dgm:spPr/>
      <dgm:t>
        <a:bodyPr/>
        <a:lstStyle/>
        <a:p>
          <a:endParaRPr lang="en-US"/>
        </a:p>
      </dgm:t>
    </dgm:pt>
    <dgm:pt modelId="{2E3DC746-F875-49C6-B506-41830C01BD05}">
      <dgm:prSet/>
      <dgm:spPr/>
      <dgm:t>
        <a:bodyPr/>
        <a:lstStyle/>
        <a:p>
          <a:r>
            <a:rPr lang="en-US"/>
            <a:t>Also welcoming to families from other backgrounds</a:t>
          </a:r>
        </a:p>
      </dgm:t>
    </dgm:pt>
    <dgm:pt modelId="{1538D9C9-952E-4CE6-BB9D-F4CB343C863D}" type="parTrans" cxnId="{9D6A97D2-3C93-44C5-8823-3A7BB451C382}">
      <dgm:prSet/>
      <dgm:spPr/>
      <dgm:t>
        <a:bodyPr/>
        <a:lstStyle/>
        <a:p>
          <a:endParaRPr lang="en-US"/>
        </a:p>
      </dgm:t>
    </dgm:pt>
    <dgm:pt modelId="{D761DBAE-0226-42B2-AC39-B7AAE2A88647}" type="sibTrans" cxnId="{9D6A97D2-3C93-44C5-8823-3A7BB451C382}">
      <dgm:prSet/>
      <dgm:spPr/>
      <dgm:t>
        <a:bodyPr/>
        <a:lstStyle/>
        <a:p>
          <a:endParaRPr lang="en-US"/>
        </a:p>
      </dgm:t>
    </dgm:pt>
    <dgm:pt modelId="{29596E74-E451-42BC-B283-CB2755147EC9}">
      <dgm:prSet/>
      <dgm:spPr/>
      <dgm:t>
        <a:bodyPr/>
        <a:lstStyle/>
        <a:p>
          <a:r>
            <a:rPr lang="en-US"/>
            <a:t>A space where culture can be shared and community can grow</a:t>
          </a:r>
        </a:p>
      </dgm:t>
    </dgm:pt>
    <dgm:pt modelId="{AC382E06-CDFA-47C6-8A78-59CB68D21901}" type="parTrans" cxnId="{618B18AE-45C9-4B7D-84DF-24960E04A1D3}">
      <dgm:prSet/>
      <dgm:spPr/>
      <dgm:t>
        <a:bodyPr/>
        <a:lstStyle/>
        <a:p>
          <a:endParaRPr lang="en-US"/>
        </a:p>
      </dgm:t>
    </dgm:pt>
    <dgm:pt modelId="{877C63B8-01F4-4F9B-A14D-90E195B4BF24}" type="sibTrans" cxnId="{618B18AE-45C9-4B7D-84DF-24960E04A1D3}">
      <dgm:prSet/>
      <dgm:spPr/>
      <dgm:t>
        <a:bodyPr/>
        <a:lstStyle/>
        <a:p>
          <a:endParaRPr lang="en-US"/>
        </a:p>
      </dgm:t>
    </dgm:pt>
    <dgm:pt modelId="{DE4C381E-89C0-AA41-834D-FE51CD178854}" type="pres">
      <dgm:prSet presAssocID="{9EEA8F6E-13BD-4BF7-98FC-9819AA880C92}" presName="linear" presStyleCnt="0">
        <dgm:presLayoutVars>
          <dgm:animLvl val="lvl"/>
          <dgm:resizeHandles val="exact"/>
        </dgm:presLayoutVars>
      </dgm:prSet>
      <dgm:spPr/>
    </dgm:pt>
    <dgm:pt modelId="{363C16EB-A04C-394E-8B07-FE76A1F7FA99}" type="pres">
      <dgm:prSet presAssocID="{6B7F7866-6911-4BFC-AAA0-B437344D061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FFE1ED5-4595-1A4D-8737-0AA40E628849}" type="pres">
      <dgm:prSet presAssocID="{F1E64372-1F9A-45FD-A64B-2CAFC490108F}" presName="spacer" presStyleCnt="0"/>
      <dgm:spPr/>
    </dgm:pt>
    <dgm:pt modelId="{431F5A2B-CFFE-C744-BD65-F3E08A6A877F}" type="pres">
      <dgm:prSet presAssocID="{2E3DC746-F875-49C6-B506-41830C01BD0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D37BC6F-2887-B148-B1B7-64A035D610D2}" type="pres">
      <dgm:prSet presAssocID="{D761DBAE-0226-42B2-AC39-B7AAE2A88647}" presName="spacer" presStyleCnt="0"/>
      <dgm:spPr/>
    </dgm:pt>
    <dgm:pt modelId="{6DF45DD3-FD37-014B-BB6A-67867AF85469}" type="pres">
      <dgm:prSet presAssocID="{29596E74-E451-42BC-B283-CB2755147EC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C6D3107-889C-884A-9440-1D4EA9B8DEC6}" type="presOf" srcId="{2E3DC746-F875-49C6-B506-41830C01BD05}" destId="{431F5A2B-CFFE-C744-BD65-F3E08A6A877F}" srcOrd="0" destOrd="0" presId="urn:microsoft.com/office/officeart/2005/8/layout/vList2"/>
    <dgm:cxn modelId="{707C943F-B884-884F-91AC-243347B0D0FF}" type="presOf" srcId="{9EEA8F6E-13BD-4BF7-98FC-9819AA880C92}" destId="{DE4C381E-89C0-AA41-834D-FE51CD178854}" srcOrd="0" destOrd="0" presId="urn:microsoft.com/office/officeart/2005/8/layout/vList2"/>
    <dgm:cxn modelId="{F59FFC64-EEC0-464B-851A-BC5B77EC3D28}" type="presOf" srcId="{6B7F7866-6911-4BFC-AAA0-B437344D0616}" destId="{363C16EB-A04C-394E-8B07-FE76A1F7FA99}" srcOrd="0" destOrd="0" presId="urn:microsoft.com/office/officeart/2005/8/layout/vList2"/>
    <dgm:cxn modelId="{133EB46B-C723-492E-937D-B6E36DB714D9}" srcId="{9EEA8F6E-13BD-4BF7-98FC-9819AA880C92}" destId="{6B7F7866-6911-4BFC-AAA0-B437344D0616}" srcOrd="0" destOrd="0" parTransId="{16EABCE6-59CD-4F1F-87BF-E3271BB1AE9C}" sibTransId="{F1E64372-1F9A-45FD-A64B-2CAFC490108F}"/>
    <dgm:cxn modelId="{74544CA5-B89F-E741-B5C7-09A76E3B73C5}" type="presOf" srcId="{29596E74-E451-42BC-B283-CB2755147EC9}" destId="{6DF45DD3-FD37-014B-BB6A-67867AF85469}" srcOrd="0" destOrd="0" presId="urn:microsoft.com/office/officeart/2005/8/layout/vList2"/>
    <dgm:cxn modelId="{618B18AE-45C9-4B7D-84DF-24960E04A1D3}" srcId="{9EEA8F6E-13BD-4BF7-98FC-9819AA880C92}" destId="{29596E74-E451-42BC-B283-CB2755147EC9}" srcOrd="2" destOrd="0" parTransId="{AC382E06-CDFA-47C6-8A78-59CB68D21901}" sibTransId="{877C63B8-01F4-4F9B-A14D-90E195B4BF24}"/>
    <dgm:cxn modelId="{9D6A97D2-3C93-44C5-8823-3A7BB451C382}" srcId="{9EEA8F6E-13BD-4BF7-98FC-9819AA880C92}" destId="{2E3DC746-F875-49C6-B506-41830C01BD05}" srcOrd="1" destOrd="0" parTransId="{1538D9C9-952E-4CE6-BB9D-F4CB343C863D}" sibTransId="{D761DBAE-0226-42B2-AC39-B7AAE2A88647}"/>
    <dgm:cxn modelId="{1DA354C4-F38D-824A-AD7B-269ED3DD6999}" type="presParOf" srcId="{DE4C381E-89C0-AA41-834D-FE51CD178854}" destId="{363C16EB-A04C-394E-8B07-FE76A1F7FA99}" srcOrd="0" destOrd="0" presId="urn:microsoft.com/office/officeart/2005/8/layout/vList2"/>
    <dgm:cxn modelId="{5DA5DF6A-6C12-BC49-869E-CCC3B49169C2}" type="presParOf" srcId="{DE4C381E-89C0-AA41-834D-FE51CD178854}" destId="{3FFE1ED5-4595-1A4D-8737-0AA40E628849}" srcOrd="1" destOrd="0" presId="urn:microsoft.com/office/officeart/2005/8/layout/vList2"/>
    <dgm:cxn modelId="{6F894691-C8E3-ED49-B6F0-F0989B66749E}" type="presParOf" srcId="{DE4C381E-89C0-AA41-834D-FE51CD178854}" destId="{431F5A2B-CFFE-C744-BD65-F3E08A6A877F}" srcOrd="2" destOrd="0" presId="urn:microsoft.com/office/officeart/2005/8/layout/vList2"/>
    <dgm:cxn modelId="{23C30A4D-14EA-694B-8939-6C5E39712ACE}" type="presParOf" srcId="{DE4C381E-89C0-AA41-834D-FE51CD178854}" destId="{7D37BC6F-2887-B148-B1B7-64A035D610D2}" srcOrd="3" destOrd="0" presId="urn:microsoft.com/office/officeart/2005/8/layout/vList2"/>
    <dgm:cxn modelId="{8591903D-C033-5F42-B41E-6E37554E8A8F}" type="presParOf" srcId="{DE4C381E-89C0-AA41-834D-FE51CD178854}" destId="{6DF45DD3-FD37-014B-BB6A-67867AF8546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7355E1-E6CB-493B-8827-434DB1C9D3A1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1CE3CCA-28DF-4049-9DA2-E1FFB6FE59F0}">
      <dgm:prSet/>
      <dgm:spPr/>
      <dgm:t>
        <a:bodyPr/>
        <a:lstStyle/>
        <a:p>
          <a:r>
            <a:rPr lang="en-US" dirty="0"/>
            <a:t>Supporting families from pregnancy to age 5</a:t>
          </a:r>
          <a:r>
            <a:rPr lang="en-GB" dirty="0"/>
            <a:t> </a:t>
          </a:r>
          <a:endParaRPr lang="en-US" dirty="0"/>
        </a:p>
      </dgm:t>
    </dgm:pt>
    <dgm:pt modelId="{552FCFA6-8CCE-4351-A0C4-BAFB0985F775}" type="parTrans" cxnId="{02CA0507-6035-4FBB-A49B-3AA972054653}">
      <dgm:prSet/>
      <dgm:spPr/>
      <dgm:t>
        <a:bodyPr/>
        <a:lstStyle/>
        <a:p>
          <a:endParaRPr lang="en-US"/>
        </a:p>
      </dgm:t>
    </dgm:pt>
    <dgm:pt modelId="{49E98FFE-F8D5-4B37-AAEE-191245616A9A}" type="sibTrans" cxnId="{02CA0507-6035-4FBB-A49B-3AA972054653}">
      <dgm:prSet/>
      <dgm:spPr/>
      <dgm:t>
        <a:bodyPr/>
        <a:lstStyle/>
        <a:p>
          <a:endParaRPr lang="en-US"/>
        </a:p>
      </dgm:t>
    </dgm:pt>
    <dgm:pt modelId="{4462268E-7631-4793-B5E4-0DA1E4BF1FBC}">
      <dgm:prSet/>
      <dgm:spPr/>
      <dgm:t>
        <a:bodyPr/>
        <a:lstStyle/>
        <a:p>
          <a:r>
            <a:rPr lang="en-US"/>
            <a:t>Future possibilities:</a:t>
          </a:r>
        </a:p>
      </dgm:t>
    </dgm:pt>
    <dgm:pt modelId="{661B205A-7955-4169-BBEB-F3C89ADC276E}" type="parTrans" cxnId="{36C2799D-B801-483B-9A9D-5D21C8185831}">
      <dgm:prSet/>
      <dgm:spPr/>
      <dgm:t>
        <a:bodyPr/>
        <a:lstStyle/>
        <a:p>
          <a:endParaRPr lang="en-US"/>
        </a:p>
      </dgm:t>
    </dgm:pt>
    <dgm:pt modelId="{3B62902A-7A3C-45F7-9892-7C4EE85EA45B}" type="sibTrans" cxnId="{36C2799D-B801-483B-9A9D-5D21C8185831}">
      <dgm:prSet/>
      <dgm:spPr/>
      <dgm:t>
        <a:bodyPr/>
        <a:lstStyle/>
        <a:p>
          <a:endParaRPr lang="en-US"/>
        </a:p>
      </dgm:t>
    </dgm:pt>
    <dgm:pt modelId="{FA7C5F8F-8E22-47DF-A3D5-461AC408FA22}">
      <dgm:prSet/>
      <dgm:spPr/>
      <dgm:t>
        <a:bodyPr/>
        <a:lstStyle/>
        <a:p>
          <a:r>
            <a:rPr lang="en-US"/>
            <a:t>Parenting and wellbeing workshops</a:t>
          </a:r>
        </a:p>
      </dgm:t>
    </dgm:pt>
    <dgm:pt modelId="{F7A5A961-7C90-4EEE-86C9-2BCECF7BD3D8}" type="parTrans" cxnId="{D78FF06B-D3FA-4232-BDA8-A3A8A5061E54}">
      <dgm:prSet/>
      <dgm:spPr/>
      <dgm:t>
        <a:bodyPr/>
        <a:lstStyle/>
        <a:p>
          <a:endParaRPr lang="en-US"/>
        </a:p>
      </dgm:t>
    </dgm:pt>
    <dgm:pt modelId="{A8CC8630-38ED-4DAB-A690-C189FAFE8148}" type="sibTrans" cxnId="{D78FF06B-D3FA-4232-BDA8-A3A8A5061E54}">
      <dgm:prSet/>
      <dgm:spPr/>
      <dgm:t>
        <a:bodyPr/>
        <a:lstStyle/>
        <a:p>
          <a:endParaRPr lang="en-US"/>
        </a:p>
      </dgm:t>
    </dgm:pt>
    <dgm:pt modelId="{93968311-B2CC-496B-877A-300B94733E1A}">
      <dgm:prSet/>
      <dgm:spPr/>
      <dgm:t>
        <a:bodyPr/>
        <a:lstStyle/>
        <a:p>
          <a:r>
            <a:rPr lang="en-US"/>
            <a:t>Family cultural events</a:t>
          </a:r>
        </a:p>
      </dgm:t>
    </dgm:pt>
    <dgm:pt modelId="{21CEBE1B-3AEE-4AE0-A616-E9CBEF1BFE25}" type="parTrans" cxnId="{34D38DAF-9327-4535-8DA2-78D1AEF7BA3E}">
      <dgm:prSet/>
      <dgm:spPr/>
      <dgm:t>
        <a:bodyPr/>
        <a:lstStyle/>
        <a:p>
          <a:endParaRPr lang="en-US"/>
        </a:p>
      </dgm:t>
    </dgm:pt>
    <dgm:pt modelId="{0087C6CD-0D3A-4D31-BA8F-E63B403A729A}" type="sibTrans" cxnId="{34D38DAF-9327-4535-8DA2-78D1AEF7BA3E}">
      <dgm:prSet/>
      <dgm:spPr/>
      <dgm:t>
        <a:bodyPr/>
        <a:lstStyle/>
        <a:p>
          <a:endParaRPr lang="en-US"/>
        </a:p>
      </dgm:t>
    </dgm:pt>
    <dgm:pt modelId="{44B4D160-C1FD-4972-8FF1-826D7C3F5793}">
      <dgm:prSet/>
      <dgm:spPr/>
      <dgm:t>
        <a:bodyPr/>
        <a:lstStyle/>
        <a:p>
          <a:r>
            <a:rPr lang="en-US"/>
            <a:t>Community gatherings and outings</a:t>
          </a:r>
        </a:p>
      </dgm:t>
    </dgm:pt>
    <dgm:pt modelId="{06266D7C-B419-4B64-B30A-144C7893793A}" type="parTrans" cxnId="{BECC565B-760A-44D9-8540-638F21090715}">
      <dgm:prSet/>
      <dgm:spPr/>
      <dgm:t>
        <a:bodyPr/>
        <a:lstStyle/>
        <a:p>
          <a:endParaRPr lang="en-US"/>
        </a:p>
      </dgm:t>
    </dgm:pt>
    <dgm:pt modelId="{AE8ED9F0-5236-4F6F-B845-69330F2599CB}" type="sibTrans" cxnId="{BECC565B-760A-44D9-8540-638F21090715}">
      <dgm:prSet/>
      <dgm:spPr/>
      <dgm:t>
        <a:bodyPr/>
        <a:lstStyle/>
        <a:p>
          <a:endParaRPr lang="en-US"/>
        </a:p>
      </dgm:t>
    </dgm:pt>
    <dgm:pt modelId="{86C50EF9-1461-864C-B8C6-2EA0C8A69A26}" type="pres">
      <dgm:prSet presAssocID="{397355E1-E6CB-493B-8827-434DB1C9D3A1}" presName="diagram" presStyleCnt="0">
        <dgm:presLayoutVars>
          <dgm:dir/>
          <dgm:resizeHandles val="exact"/>
        </dgm:presLayoutVars>
      </dgm:prSet>
      <dgm:spPr/>
    </dgm:pt>
    <dgm:pt modelId="{33B13751-A0DA-8E4C-BE2E-5E208797F5F1}" type="pres">
      <dgm:prSet presAssocID="{C1CE3CCA-28DF-4049-9DA2-E1FFB6FE59F0}" presName="node" presStyleLbl="node1" presStyleIdx="0" presStyleCnt="2">
        <dgm:presLayoutVars>
          <dgm:bulletEnabled val="1"/>
        </dgm:presLayoutVars>
      </dgm:prSet>
      <dgm:spPr/>
    </dgm:pt>
    <dgm:pt modelId="{CB45E5EA-D702-1D49-8C80-9DA0816EF3A6}" type="pres">
      <dgm:prSet presAssocID="{49E98FFE-F8D5-4B37-AAEE-191245616A9A}" presName="sibTrans" presStyleCnt="0"/>
      <dgm:spPr/>
    </dgm:pt>
    <dgm:pt modelId="{F33A77C5-BB0F-DD41-BDAF-97EC6E70ED10}" type="pres">
      <dgm:prSet presAssocID="{4462268E-7631-4793-B5E4-0DA1E4BF1FBC}" presName="node" presStyleLbl="node1" presStyleIdx="1" presStyleCnt="2">
        <dgm:presLayoutVars>
          <dgm:bulletEnabled val="1"/>
        </dgm:presLayoutVars>
      </dgm:prSet>
      <dgm:spPr/>
    </dgm:pt>
  </dgm:ptLst>
  <dgm:cxnLst>
    <dgm:cxn modelId="{02CA0507-6035-4FBB-A49B-3AA972054653}" srcId="{397355E1-E6CB-493B-8827-434DB1C9D3A1}" destId="{C1CE3CCA-28DF-4049-9DA2-E1FFB6FE59F0}" srcOrd="0" destOrd="0" parTransId="{552FCFA6-8CCE-4351-A0C4-BAFB0985F775}" sibTransId="{49E98FFE-F8D5-4B37-AAEE-191245616A9A}"/>
    <dgm:cxn modelId="{DD69FF12-5977-C74D-B1D3-4272C63549A9}" type="presOf" srcId="{C1CE3CCA-28DF-4049-9DA2-E1FFB6FE59F0}" destId="{33B13751-A0DA-8E4C-BE2E-5E208797F5F1}" srcOrd="0" destOrd="0" presId="urn:microsoft.com/office/officeart/2005/8/layout/default"/>
    <dgm:cxn modelId="{7BDC9B24-4AE6-6B49-A13D-009670901604}" type="presOf" srcId="{93968311-B2CC-496B-877A-300B94733E1A}" destId="{F33A77C5-BB0F-DD41-BDAF-97EC6E70ED10}" srcOrd="0" destOrd="2" presId="urn:microsoft.com/office/officeart/2005/8/layout/default"/>
    <dgm:cxn modelId="{3F350D47-30A7-4748-B180-CBF223980A0C}" type="presOf" srcId="{397355E1-E6CB-493B-8827-434DB1C9D3A1}" destId="{86C50EF9-1461-864C-B8C6-2EA0C8A69A26}" srcOrd="0" destOrd="0" presId="urn:microsoft.com/office/officeart/2005/8/layout/default"/>
    <dgm:cxn modelId="{BECC565B-760A-44D9-8540-638F21090715}" srcId="{4462268E-7631-4793-B5E4-0DA1E4BF1FBC}" destId="{44B4D160-C1FD-4972-8FF1-826D7C3F5793}" srcOrd="2" destOrd="0" parTransId="{06266D7C-B419-4B64-B30A-144C7893793A}" sibTransId="{AE8ED9F0-5236-4F6F-B845-69330F2599CB}"/>
    <dgm:cxn modelId="{D78FF06B-D3FA-4232-BDA8-A3A8A5061E54}" srcId="{4462268E-7631-4793-B5E4-0DA1E4BF1FBC}" destId="{FA7C5F8F-8E22-47DF-A3D5-461AC408FA22}" srcOrd="0" destOrd="0" parTransId="{F7A5A961-7C90-4EEE-86C9-2BCECF7BD3D8}" sibTransId="{A8CC8630-38ED-4DAB-A690-C189FAFE8148}"/>
    <dgm:cxn modelId="{824CDD6D-A56D-7A42-BD05-A68125D2BBAC}" type="presOf" srcId="{44B4D160-C1FD-4972-8FF1-826D7C3F5793}" destId="{F33A77C5-BB0F-DD41-BDAF-97EC6E70ED10}" srcOrd="0" destOrd="3" presId="urn:microsoft.com/office/officeart/2005/8/layout/default"/>
    <dgm:cxn modelId="{EFD04494-DDB1-6240-91EB-56D79B53F28D}" type="presOf" srcId="{FA7C5F8F-8E22-47DF-A3D5-461AC408FA22}" destId="{F33A77C5-BB0F-DD41-BDAF-97EC6E70ED10}" srcOrd="0" destOrd="1" presId="urn:microsoft.com/office/officeart/2005/8/layout/default"/>
    <dgm:cxn modelId="{36C2799D-B801-483B-9A9D-5D21C8185831}" srcId="{397355E1-E6CB-493B-8827-434DB1C9D3A1}" destId="{4462268E-7631-4793-B5E4-0DA1E4BF1FBC}" srcOrd="1" destOrd="0" parTransId="{661B205A-7955-4169-BBEB-F3C89ADC276E}" sibTransId="{3B62902A-7A3C-45F7-9892-7C4EE85EA45B}"/>
    <dgm:cxn modelId="{34D38DAF-9327-4535-8DA2-78D1AEF7BA3E}" srcId="{4462268E-7631-4793-B5E4-0DA1E4BF1FBC}" destId="{93968311-B2CC-496B-877A-300B94733E1A}" srcOrd="1" destOrd="0" parTransId="{21CEBE1B-3AEE-4AE0-A616-E9CBEF1BFE25}" sibTransId="{0087C6CD-0D3A-4D31-BA8F-E63B403A729A}"/>
    <dgm:cxn modelId="{8331B0FA-8AEF-BA42-9E1C-AE3D1ED468C7}" type="presOf" srcId="{4462268E-7631-4793-B5E4-0DA1E4BF1FBC}" destId="{F33A77C5-BB0F-DD41-BDAF-97EC6E70ED10}" srcOrd="0" destOrd="0" presId="urn:microsoft.com/office/officeart/2005/8/layout/default"/>
    <dgm:cxn modelId="{B223FC30-E4BB-0D4E-8898-3F4C48E689C6}" type="presParOf" srcId="{86C50EF9-1461-864C-B8C6-2EA0C8A69A26}" destId="{33B13751-A0DA-8E4C-BE2E-5E208797F5F1}" srcOrd="0" destOrd="0" presId="urn:microsoft.com/office/officeart/2005/8/layout/default"/>
    <dgm:cxn modelId="{B5B5A351-C198-A643-801F-C54912E66478}" type="presParOf" srcId="{86C50EF9-1461-864C-B8C6-2EA0C8A69A26}" destId="{CB45E5EA-D702-1D49-8C80-9DA0816EF3A6}" srcOrd="1" destOrd="0" presId="urn:microsoft.com/office/officeart/2005/8/layout/default"/>
    <dgm:cxn modelId="{174426A8-71B1-2845-B873-0284969D17C6}" type="presParOf" srcId="{86C50EF9-1461-864C-B8C6-2EA0C8A69A26}" destId="{F33A77C5-BB0F-DD41-BDAF-97EC6E70ED10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010AD96-8F3D-48EA-9A11-D670F68FE626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8B1A1B1-4FF4-42B7-AC46-DBAFEF5CE4EB}">
      <dgm:prSet custT="1"/>
      <dgm:spPr/>
      <dgm:t>
        <a:bodyPr/>
        <a:lstStyle/>
        <a:p>
          <a:r>
            <a:rPr lang="en-US" sz="2000" dirty="0"/>
            <a:t>Listening to families and gathering feedback</a:t>
          </a:r>
        </a:p>
      </dgm:t>
    </dgm:pt>
    <dgm:pt modelId="{4EE331AB-AB6E-4EDE-A615-1AE0A7A02B57}" type="parTrans" cxnId="{24DB2F76-6AC4-479D-A15A-9837C1869AC4}">
      <dgm:prSet/>
      <dgm:spPr/>
      <dgm:t>
        <a:bodyPr/>
        <a:lstStyle/>
        <a:p>
          <a:endParaRPr lang="en-US"/>
        </a:p>
      </dgm:t>
    </dgm:pt>
    <dgm:pt modelId="{2E7646B1-5024-4760-BF06-BA27B9D8FD78}" type="sibTrans" cxnId="{24DB2F76-6AC4-479D-A15A-9837C1869AC4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581788B1-A576-46D9-8894-9C62223CD394}">
      <dgm:prSet custT="1"/>
      <dgm:spPr/>
      <dgm:t>
        <a:bodyPr/>
        <a:lstStyle/>
        <a:p>
          <a:r>
            <a:rPr lang="en-US" sz="2000" dirty="0"/>
            <a:t>Planning a pilot programme for Alba Tots</a:t>
          </a:r>
        </a:p>
      </dgm:t>
    </dgm:pt>
    <dgm:pt modelId="{54FE1BED-9860-4F24-B322-52CF10D5549A}" type="parTrans" cxnId="{21FE16F9-E0C5-454C-8F46-10485665C503}">
      <dgm:prSet/>
      <dgm:spPr/>
      <dgm:t>
        <a:bodyPr/>
        <a:lstStyle/>
        <a:p>
          <a:endParaRPr lang="en-US"/>
        </a:p>
      </dgm:t>
    </dgm:pt>
    <dgm:pt modelId="{99CB2A31-B7A9-48A4-B268-5890150484F0}" type="sibTrans" cxnId="{21FE16F9-E0C5-454C-8F46-10485665C503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FD051392-1696-4D68-B465-9AB5DEA13ABA}">
      <dgm:prSet custT="1"/>
      <dgm:spPr/>
      <dgm:t>
        <a:bodyPr/>
        <a:lstStyle/>
        <a:p>
          <a:r>
            <a:rPr lang="en-US" sz="2000" dirty="0"/>
            <a:t>Aiming to launch weekly sessions later this year</a:t>
          </a:r>
        </a:p>
      </dgm:t>
    </dgm:pt>
    <dgm:pt modelId="{234549CD-DFA7-44D7-B9AC-2D88360ED2E6}" type="parTrans" cxnId="{F5D3437A-54DE-4CAA-8EE9-1E644769930E}">
      <dgm:prSet/>
      <dgm:spPr/>
      <dgm:t>
        <a:bodyPr/>
        <a:lstStyle/>
        <a:p>
          <a:endParaRPr lang="en-US"/>
        </a:p>
      </dgm:t>
    </dgm:pt>
    <dgm:pt modelId="{81F3D22B-0912-4AD0-B559-CD857A16933F}" type="sibTrans" cxnId="{F5D3437A-54DE-4CAA-8EE9-1E644769930E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5741A4D9-2529-4200-BAF6-ED23EC31ACBF}">
      <dgm:prSet custT="1"/>
      <dgm:spPr/>
      <dgm:t>
        <a:bodyPr/>
        <a:lstStyle/>
        <a:p>
          <a:r>
            <a:rPr lang="en-US" sz="2000" b="1" dirty="0"/>
            <a:t>Goal: </a:t>
          </a:r>
          <a:r>
            <a:rPr lang="en-US" sz="2000" dirty="0"/>
            <a:t>A stronger, connected community for families</a:t>
          </a:r>
        </a:p>
      </dgm:t>
    </dgm:pt>
    <dgm:pt modelId="{7E56F392-987D-4014-8A75-DB817784B0CE}" type="parTrans" cxnId="{D9F43F77-79D2-40A7-9218-E9873B19D68E}">
      <dgm:prSet/>
      <dgm:spPr/>
      <dgm:t>
        <a:bodyPr/>
        <a:lstStyle/>
        <a:p>
          <a:endParaRPr lang="en-US"/>
        </a:p>
      </dgm:t>
    </dgm:pt>
    <dgm:pt modelId="{ACC0C71F-A98F-4550-9347-6C42C89F8A13}" type="sibTrans" cxnId="{D9F43F77-79D2-40A7-9218-E9873B19D68E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BFF3558E-8382-9A40-9890-5B46CE2586A4}" type="pres">
      <dgm:prSet presAssocID="{8010AD96-8F3D-48EA-9A11-D670F68FE626}" presName="linearFlow" presStyleCnt="0">
        <dgm:presLayoutVars>
          <dgm:dir/>
          <dgm:animLvl val="lvl"/>
          <dgm:resizeHandles val="exact"/>
        </dgm:presLayoutVars>
      </dgm:prSet>
      <dgm:spPr/>
    </dgm:pt>
    <dgm:pt modelId="{ACA57AA5-42BA-C442-80B0-3A1B1DBB6A24}" type="pres">
      <dgm:prSet presAssocID="{88B1A1B1-4FF4-42B7-AC46-DBAFEF5CE4EB}" presName="compositeNode" presStyleCnt="0"/>
      <dgm:spPr/>
    </dgm:pt>
    <dgm:pt modelId="{62AEC406-D410-F743-AD61-72B22B971522}" type="pres">
      <dgm:prSet presAssocID="{88B1A1B1-4FF4-42B7-AC46-DBAFEF5CE4EB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D224B29-CAE0-4E45-8BDD-39DF54C76EE7}" type="pres">
      <dgm:prSet presAssocID="{88B1A1B1-4FF4-42B7-AC46-DBAFEF5CE4EB}" presName="parSh" presStyleCnt="0"/>
      <dgm:spPr/>
    </dgm:pt>
    <dgm:pt modelId="{1F6F67F9-A405-2B43-9C7F-2EE1F498090D}" type="pres">
      <dgm:prSet presAssocID="{88B1A1B1-4FF4-42B7-AC46-DBAFEF5CE4EB}" presName="lineNode" presStyleLbl="alignAccFollowNode1" presStyleIdx="0" presStyleCnt="12"/>
      <dgm:spPr/>
    </dgm:pt>
    <dgm:pt modelId="{179F80F0-A221-C746-855A-2BD57B2ADECA}" type="pres">
      <dgm:prSet presAssocID="{88B1A1B1-4FF4-42B7-AC46-DBAFEF5CE4EB}" presName="lineArrowNode" presStyleLbl="alignAccFollowNode1" presStyleIdx="1" presStyleCnt="12"/>
      <dgm:spPr/>
    </dgm:pt>
    <dgm:pt modelId="{9A3079BE-11B0-0D44-AE15-F5BE4CFFCFAE}" type="pres">
      <dgm:prSet presAssocID="{2E7646B1-5024-4760-BF06-BA27B9D8FD78}" presName="sibTransNodeCircle" presStyleLbl="alignNode1" presStyleIdx="0" presStyleCnt="4">
        <dgm:presLayoutVars>
          <dgm:chMax val="0"/>
          <dgm:bulletEnabled/>
        </dgm:presLayoutVars>
      </dgm:prSet>
      <dgm:spPr/>
    </dgm:pt>
    <dgm:pt modelId="{5A504318-6FD5-0542-84F0-A068BE12EFBC}" type="pres">
      <dgm:prSet presAssocID="{2E7646B1-5024-4760-BF06-BA27B9D8FD78}" presName="spacerBetweenCircleAndCallout" presStyleCnt="0">
        <dgm:presLayoutVars/>
      </dgm:prSet>
      <dgm:spPr/>
    </dgm:pt>
    <dgm:pt modelId="{14579B83-B59E-CD49-9205-25175618A415}" type="pres">
      <dgm:prSet presAssocID="{88B1A1B1-4FF4-42B7-AC46-DBAFEF5CE4EB}" presName="nodeText" presStyleLbl="alignAccFollowNode1" presStyleIdx="2" presStyleCnt="12">
        <dgm:presLayoutVars>
          <dgm:bulletEnabled val="1"/>
        </dgm:presLayoutVars>
      </dgm:prSet>
      <dgm:spPr/>
    </dgm:pt>
    <dgm:pt modelId="{DF425967-3CC1-0647-A0B4-AE4148E067F5}" type="pres">
      <dgm:prSet presAssocID="{2E7646B1-5024-4760-BF06-BA27B9D8FD78}" presName="sibTransComposite" presStyleCnt="0"/>
      <dgm:spPr/>
    </dgm:pt>
    <dgm:pt modelId="{7490C762-7947-A348-A194-70119F70A06F}" type="pres">
      <dgm:prSet presAssocID="{581788B1-A576-46D9-8894-9C62223CD394}" presName="compositeNode" presStyleCnt="0"/>
      <dgm:spPr/>
    </dgm:pt>
    <dgm:pt modelId="{934802BA-1A4F-0E4E-B149-F94EAFF87C7E}" type="pres">
      <dgm:prSet presAssocID="{581788B1-A576-46D9-8894-9C62223CD394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64B0BEB6-6BCD-A647-BC55-E4FF0B326AFF}" type="pres">
      <dgm:prSet presAssocID="{581788B1-A576-46D9-8894-9C62223CD394}" presName="parSh" presStyleCnt="0"/>
      <dgm:spPr/>
    </dgm:pt>
    <dgm:pt modelId="{6362BC67-3639-7142-81B4-F26703851D86}" type="pres">
      <dgm:prSet presAssocID="{581788B1-A576-46D9-8894-9C62223CD394}" presName="lineNode" presStyleLbl="alignAccFollowNode1" presStyleIdx="3" presStyleCnt="12"/>
      <dgm:spPr/>
    </dgm:pt>
    <dgm:pt modelId="{8D757BB3-D38F-694F-9BED-CFD6BF202CE4}" type="pres">
      <dgm:prSet presAssocID="{581788B1-A576-46D9-8894-9C62223CD394}" presName="lineArrowNode" presStyleLbl="alignAccFollowNode1" presStyleIdx="4" presStyleCnt="12"/>
      <dgm:spPr/>
    </dgm:pt>
    <dgm:pt modelId="{1CB0A2AD-D148-054D-B8D5-4346CB66252C}" type="pres">
      <dgm:prSet presAssocID="{99CB2A31-B7A9-48A4-B268-5890150484F0}" presName="sibTransNodeCircle" presStyleLbl="alignNode1" presStyleIdx="1" presStyleCnt="4">
        <dgm:presLayoutVars>
          <dgm:chMax val="0"/>
          <dgm:bulletEnabled/>
        </dgm:presLayoutVars>
      </dgm:prSet>
      <dgm:spPr/>
    </dgm:pt>
    <dgm:pt modelId="{9B15D897-310F-5946-A88A-A5B7851EA87F}" type="pres">
      <dgm:prSet presAssocID="{99CB2A31-B7A9-48A4-B268-5890150484F0}" presName="spacerBetweenCircleAndCallout" presStyleCnt="0">
        <dgm:presLayoutVars/>
      </dgm:prSet>
      <dgm:spPr/>
    </dgm:pt>
    <dgm:pt modelId="{BE30AD2F-403E-7C40-8B16-F06EE2E99650}" type="pres">
      <dgm:prSet presAssocID="{581788B1-A576-46D9-8894-9C62223CD394}" presName="nodeText" presStyleLbl="alignAccFollowNode1" presStyleIdx="5" presStyleCnt="12">
        <dgm:presLayoutVars>
          <dgm:bulletEnabled val="1"/>
        </dgm:presLayoutVars>
      </dgm:prSet>
      <dgm:spPr/>
    </dgm:pt>
    <dgm:pt modelId="{5D6EE369-3322-8048-89D1-4590DB925B3F}" type="pres">
      <dgm:prSet presAssocID="{99CB2A31-B7A9-48A4-B268-5890150484F0}" presName="sibTransComposite" presStyleCnt="0"/>
      <dgm:spPr/>
    </dgm:pt>
    <dgm:pt modelId="{4A42948A-887F-B841-AC02-58BFEE5AE9AB}" type="pres">
      <dgm:prSet presAssocID="{FD051392-1696-4D68-B465-9AB5DEA13ABA}" presName="compositeNode" presStyleCnt="0"/>
      <dgm:spPr/>
    </dgm:pt>
    <dgm:pt modelId="{052EEA7E-CD42-1F42-ADC7-7F402EA5C8E3}" type="pres">
      <dgm:prSet presAssocID="{FD051392-1696-4D68-B465-9AB5DEA13ABA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027CFF82-F9E7-2A41-B376-B2A2325957BD}" type="pres">
      <dgm:prSet presAssocID="{FD051392-1696-4D68-B465-9AB5DEA13ABA}" presName="parSh" presStyleCnt="0"/>
      <dgm:spPr/>
    </dgm:pt>
    <dgm:pt modelId="{FBE103D8-C404-284D-A19B-5C98C2A4B054}" type="pres">
      <dgm:prSet presAssocID="{FD051392-1696-4D68-B465-9AB5DEA13ABA}" presName="lineNode" presStyleLbl="alignAccFollowNode1" presStyleIdx="6" presStyleCnt="12"/>
      <dgm:spPr/>
    </dgm:pt>
    <dgm:pt modelId="{E69AE854-C722-C044-8767-BA3E76EBA6EA}" type="pres">
      <dgm:prSet presAssocID="{FD051392-1696-4D68-B465-9AB5DEA13ABA}" presName="lineArrowNode" presStyleLbl="alignAccFollowNode1" presStyleIdx="7" presStyleCnt="12"/>
      <dgm:spPr/>
    </dgm:pt>
    <dgm:pt modelId="{4B396D12-88A5-C14C-B068-66FBD6FF34F6}" type="pres">
      <dgm:prSet presAssocID="{81F3D22B-0912-4AD0-B559-CD857A16933F}" presName="sibTransNodeCircle" presStyleLbl="alignNode1" presStyleIdx="2" presStyleCnt="4">
        <dgm:presLayoutVars>
          <dgm:chMax val="0"/>
          <dgm:bulletEnabled/>
        </dgm:presLayoutVars>
      </dgm:prSet>
      <dgm:spPr/>
    </dgm:pt>
    <dgm:pt modelId="{69DB1EFE-2C73-AC4A-B7B0-938413248C4B}" type="pres">
      <dgm:prSet presAssocID="{81F3D22B-0912-4AD0-B559-CD857A16933F}" presName="spacerBetweenCircleAndCallout" presStyleCnt="0">
        <dgm:presLayoutVars/>
      </dgm:prSet>
      <dgm:spPr/>
    </dgm:pt>
    <dgm:pt modelId="{7719FBD9-E8F8-9946-85A8-724A64B704BF}" type="pres">
      <dgm:prSet presAssocID="{FD051392-1696-4D68-B465-9AB5DEA13ABA}" presName="nodeText" presStyleLbl="alignAccFollowNode1" presStyleIdx="8" presStyleCnt="12">
        <dgm:presLayoutVars>
          <dgm:bulletEnabled val="1"/>
        </dgm:presLayoutVars>
      </dgm:prSet>
      <dgm:spPr/>
    </dgm:pt>
    <dgm:pt modelId="{CE4F7BFD-6B27-C54F-9CF0-D1E530D72721}" type="pres">
      <dgm:prSet presAssocID="{81F3D22B-0912-4AD0-B559-CD857A16933F}" presName="sibTransComposite" presStyleCnt="0"/>
      <dgm:spPr/>
    </dgm:pt>
    <dgm:pt modelId="{417C5BB6-D7E8-8746-9C2C-1B7FA037AB02}" type="pres">
      <dgm:prSet presAssocID="{5741A4D9-2529-4200-BAF6-ED23EC31ACBF}" presName="compositeNode" presStyleCnt="0"/>
      <dgm:spPr/>
    </dgm:pt>
    <dgm:pt modelId="{CA343750-2E15-B042-AED5-30E887F42BD8}" type="pres">
      <dgm:prSet presAssocID="{5741A4D9-2529-4200-BAF6-ED23EC31ACBF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01E55E9-CA43-9449-8924-C4B56C18B6C0}" type="pres">
      <dgm:prSet presAssocID="{5741A4D9-2529-4200-BAF6-ED23EC31ACBF}" presName="parSh" presStyleCnt="0"/>
      <dgm:spPr/>
    </dgm:pt>
    <dgm:pt modelId="{BA07D55F-B152-E94C-85D5-62E1F644E0EA}" type="pres">
      <dgm:prSet presAssocID="{5741A4D9-2529-4200-BAF6-ED23EC31ACBF}" presName="lineNode" presStyleLbl="alignAccFollowNode1" presStyleIdx="9" presStyleCnt="12"/>
      <dgm:spPr/>
    </dgm:pt>
    <dgm:pt modelId="{CA617DE1-F2A9-5A4D-8325-483E59B28CD5}" type="pres">
      <dgm:prSet presAssocID="{5741A4D9-2529-4200-BAF6-ED23EC31ACBF}" presName="lineArrowNode" presStyleLbl="alignAccFollowNode1" presStyleIdx="10" presStyleCnt="12"/>
      <dgm:spPr/>
    </dgm:pt>
    <dgm:pt modelId="{C1E8993C-A269-554D-B2D9-A96A1C140B8D}" type="pres">
      <dgm:prSet presAssocID="{ACC0C71F-A98F-4550-9347-6C42C89F8A13}" presName="sibTransNodeCircle" presStyleLbl="alignNode1" presStyleIdx="3" presStyleCnt="4">
        <dgm:presLayoutVars>
          <dgm:chMax val="0"/>
          <dgm:bulletEnabled/>
        </dgm:presLayoutVars>
      </dgm:prSet>
      <dgm:spPr/>
    </dgm:pt>
    <dgm:pt modelId="{558B1F1B-13C7-E247-A583-D352A5144CF2}" type="pres">
      <dgm:prSet presAssocID="{ACC0C71F-A98F-4550-9347-6C42C89F8A13}" presName="spacerBetweenCircleAndCallout" presStyleCnt="0">
        <dgm:presLayoutVars/>
      </dgm:prSet>
      <dgm:spPr/>
    </dgm:pt>
    <dgm:pt modelId="{ABBCB742-9A18-CD41-8A32-0B3C45D02098}" type="pres">
      <dgm:prSet presAssocID="{5741A4D9-2529-4200-BAF6-ED23EC31ACBF}" presName="nodeText" presStyleLbl="alignAccFollowNode1" presStyleIdx="11" presStyleCnt="12">
        <dgm:presLayoutVars>
          <dgm:bulletEnabled val="1"/>
        </dgm:presLayoutVars>
      </dgm:prSet>
      <dgm:spPr/>
    </dgm:pt>
  </dgm:ptLst>
  <dgm:cxnLst>
    <dgm:cxn modelId="{70AD6D13-801F-9046-B35D-52CF83E659BC}" type="presOf" srcId="{99CB2A31-B7A9-48A4-B268-5890150484F0}" destId="{1CB0A2AD-D148-054D-B8D5-4346CB66252C}" srcOrd="0" destOrd="0" presId="urn:microsoft.com/office/officeart/2016/7/layout/LinearArrowProcessNumbered"/>
    <dgm:cxn modelId="{D3D17E29-3DE4-CF48-8E9C-564BC6AA8B4C}" type="presOf" srcId="{88B1A1B1-4FF4-42B7-AC46-DBAFEF5CE4EB}" destId="{14579B83-B59E-CD49-9205-25175618A415}" srcOrd="0" destOrd="0" presId="urn:microsoft.com/office/officeart/2016/7/layout/LinearArrowProcessNumbered"/>
    <dgm:cxn modelId="{C69B4430-D2F2-A744-90E6-4DE962701931}" type="presOf" srcId="{8010AD96-8F3D-48EA-9A11-D670F68FE626}" destId="{BFF3558E-8382-9A40-9890-5B46CE2586A4}" srcOrd="0" destOrd="0" presId="urn:microsoft.com/office/officeart/2016/7/layout/LinearArrowProcessNumbered"/>
    <dgm:cxn modelId="{1E2DF946-38ED-2749-B246-6D0C7569FF2D}" type="presOf" srcId="{ACC0C71F-A98F-4550-9347-6C42C89F8A13}" destId="{C1E8993C-A269-554D-B2D9-A96A1C140B8D}" srcOrd="0" destOrd="0" presId="urn:microsoft.com/office/officeart/2016/7/layout/LinearArrowProcessNumbered"/>
    <dgm:cxn modelId="{D1FF764D-5A8A-4B44-8665-3E96681022A4}" type="presOf" srcId="{81F3D22B-0912-4AD0-B559-CD857A16933F}" destId="{4B396D12-88A5-C14C-B068-66FBD6FF34F6}" srcOrd="0" destOrd="0" presId="urn:microsoft.com/office/officeart/2016/7/layout/LinearArrowProcessNumbered"/>
    <dgm:cxn modelId="{18C4875F-5138-884D-AADC-C7D648455990}" type="presOf" srcId="{5741A4D9-2529-4200-BAF6-ED23EC31ACBF}" destId="{ABBCB742-9A18-CD41-8A32-0B3C45D02098}" srcOrd="0" destOrd="0" presId="urn:microsoft.com/office/officeart/2016/7/layout/LinearArrowProcessNumbered"/>
    <dgm:cxn modelId="{24DB2F76-6AC4-479D-A15A-9837C1869AC4}" srcId="{8010AD96-8F3D-48EA-9A11-D670F68FE626}" destId="{88B1A1B1-4FF4-42B7-AC46-DBAFEF5CE4EB}" srcOrd="0" destOrd="0" parTransId="{4EE331AB-AB6E-4EDE-A615-1AE0A7A02B57}" sibTransId="{2E7646B1-5024-4760-BF06-BA27B9D8FD78}"/>
    <dgm:cxn modelId="{D9F43F77-79D2-40A7-9218-E9873B19D68E}" srcId="{8010AD96-8F3D-48EA-9A11-D670F68FE626}" destId="{5741A4D9-2529-4200-BAF6-ED23EC31ACBF}" srcOrd="3" destOrd="0" parTransId="{7E56F392-987D-4014-8A75-DB817784B0CE}" sibTransId="{ACC0C71F-A98F-4550-9347-6C42C89F8A13}"/>
    <dgm:cxn modelId="{F5D3437A-54DE-4CAA-8EE9-1E644769930E}" srcId="{8010AD96-8F3D-48EA-9A11-D670F68FE626}" destId="{FD051392-1696-4D68-B465-9AB5DEA13ABA}" srcOrd="2" destOrd="0" parTransId="{234549CD-DFA7-44D7-B9AC-2D88360ED2E6}" sibTransId="{81F3D22B-0912-4AD0-B559-CD857A16933F}"/>
    <dgm:cxn modelId="{C1AEDDA9-632F-CD49-AAAE-0BCC3F359726}" type="presOf" srcId="{FD051392-1696-4D68-B465-9AB5DEA13ABA}" destId="{7719FBD9-E8F8-9946-85A8-724A64B704BF}" srcOrd="0" destOrd="0" presId="urn:microsoft.com/office/officeart/2016/7/layout/LinearArrowProcessNumbered"/>
    <dgm:cxn modelId="{8445F7DB-225F-5D41-9563-D9FE5E6EFFEF}" type="presOf" srcId="{581788B1-A576-46D9-8894-9C62223CD394}" destId="{BE30AD2F-403E-7C40-8B16-F06EE2E99650}" srcOrd="0" destOrd="0" presId="urn:microsoft.com/office/officeart/2016/7/layout/LinearArrowProcessNumbered"/>
    <dgm:cxn modelId="{E2E727EB-824C-5B40-A500-DB06F67A9BAC}" type="presOf" srcId="{2E7646B1-5024-4760-BF06-BA27B9D8FD78}" destId="{9A3079BE-11B0-0D44-AE15-F5BE4CFFCFAE}" srcOrd="0" destOrd="0" presId="urn:microsoft.com/office/officeart/2016/7/layout/LinearArrowProcessNumbered"/>
    <dgm:cxn modelId="{21FE16F9-E0C5-454C-8F46-10485665C503}" srcId="{8010AD96-8F3D-48EA-9A11-D670F68FE626}" destId="{581788B1-A576-46D9-8894-9C62223CD394}" srcOrd="1" destOrd="0" parTransId="{54FE1BED-9860-4F24-B322-52CF10D5549A}" sibTransId="{99CB2A31-B7A9-48A4-B268-5890150484F0}"/>
    <dgm:cxn modelId="{72A86E80-0FDB-154E-9164-54BB24C839A2}" type="presParOf" srcId="{BFF3558E-8382-9A40-9890-5B46CE2586A4}" destId="{ACA57AA5-42BA-C442-80B0-3A1B1DBB6A24}" srcOrd="0" destOrd="0" presId="urn:microsoft.com/office/officeart/2016/7/layout/LinearArrowProcessNumbered"/>
    <dgm:cxn modelId="{1948D281-0220-754F-8A86-74C38C2790E4}" type="presParOf" srcId="{ACA57AA5-42BA-C442-80B0-3A1B1DBB6A24}" destId="{62AEC406-D410-F743-AD61-72B22B971522}" srcOrd="0" destOrd="0" presId="urn:microsoft.com/office/officeart/2016/7/layout/LinearArrowProcessNumbered"/>
    <dgm:cxn modelId="{781FE334-8261-7F42-A99B-8875C3E89D2C}" type="presParOf" srcId="{ACA57AA5-42BA-C442-80B0-3A1B1DBB6A24}" destId="{ED224B29-CAE0-4E45-8BDD-39DF54C76EE7}" srcOrd="1" destOrd="0" presId="urn:microsoft.com/office/officeart/2016/7/layout/LinearArrowProcessNumbered"/>
    <dgm:cxn modelId="{64EF2413-824D-8E4A-BA0D-31620AD36E99}" type="presParOf" srcId="{ED224B29-CAE0-4E45-8BDD-39DF54C76EE7}" destId="{1F6F67F9-A405-2B43-9C7F-2EE1F498090D}" srcOrd="0" destOrd="0" presId="urn:microsoft.com/office/officeart/2016/7/layout/LinearArrowProcessNumbered"/>
    <dgm:cxn modelId="{299A006C-8D2D-764E-98CA-279D1A0AC3F2}" type="presParOf" srcId="{ED224B29-CAE0-4E45-8BDD-39DF54C76EE7}" destId="{179F80F0-A221-C746-855A-2BD57B2ADECA}" srcOrd="1" destOrd="0" presId="urn:microsoft.com/office/officeart/2016/7/layout/LinearArrowProcessNumbered"/>
    <dgm:cxn modelId="{F3515069-2768-C543-A9D9-18DC4696C624}" type="presParOf" srcId="{ED224B29-CAE0-4E45-8BDD-39DF54C76EE7}" destId="{9A3079BE-11B0-0D44-AE15-F5BE4CFFCFAE}" srcOrd="2" destOrd="0" presId="urn:microsoft.com/office/officeart/2016/7/layout/LinearArrowProcessNumbered"/>
    <dgm:cxn modelId="{6C7218D2-FD99-0948-A68D-C7DDFE093084}" type="presParOf" srcId="{ED224B29-CAE0-4E45-8BDD-39DF54C76EE7}" destId="{5A504318-6FD5-0542-84F0-A068BE12EFBC}" srcOrd="3" destOrd="0" presId="urn:microsoft.com/office/officeart/2016/7/layout/LinearArrowProcessNumbered"/>
    <dgm:cxn modelId="{8F7BB599-B53F-F44E-A2CD-E879F4B82094}" type="presParOf" srcId="{ACA57AA5-42BA-C442-80B0-3A1B1DBB6A24}" destId="{14579B83-B59E-CD49-9205-25175618A415}" srcOrd="2" destOrd="0" presId="urn:microsoft.com/office/officeart/2016/7/layout/LinearArrowProcessNumbered"/>
    <dgm:cxn modelId="{AD675A8A-D5D1-7E41-B8A1-9EAF9812F225}" type="presParOf" srcId="{BFF3558E-8382-9A40-9890-5B46CE2586A4}" destId="{DF425967-3CC1-0647-A0B4-AE4148E067F5}" srcOrd="1" destOrd="0" presId="urn:microsoft.com/office/officeart/2016/7/layout/LinearArrowProcessNumbered"/>
    <dgm:cxn modelId="{EFA88F24-7A81-B44B-9DD5-8606F8C0F426}" type="presParOf" srcId="{BFF3558E-8382-9A40-9890-5B46CE2586A4}" destId="{7490C762-7947-A348-A194-70119F70A06F}" srcOrd="2" destOrd="0" presId="urn:microsoft.com/office/officeart/2016/7/layout/LinearArrowProcessNumbered"/>
    <dgm:cxn modelId="{90F13234-0060-F249-A49C-0ED38A326FAE}" type="presParOf" srcId="{7490C762-7947-A348-A194-70119F70A06F}" destId="{934802BA-1A4F-0E4E-B149-F94EAFF87C7E}" srcOrd="0" destOrd="0" presId="urn:microsoft.com/office/officeart/2016/7/layout/LinearArrowProcessNumbered"/>
    <dgm:cxn modelId="{D228CB0B-DEC7-604F-96A9-E6DF06701305}" type="presParOf" srcId="{7490C762-7947-A348-A194-70119F70A06F}" destId="{64B0BEB6-6BCD-A647-BC55-E4FF0B326AFF}" srcOrd="1" destOrd="0" presId="urn:microsoft.com/office/officeart/2016/7/layout/LinearArrowProcessNumbered"/>
    <dgm:cxn modelId="{B220E4FB-3B44-B046-B41B-24C8FE1EE8C1}" type="presParOf" srcId="{64B0BEB6-6BCD-A647-BC55-E4FF0B326AFF}" destId="{6362BC67-3639-7142-81B4-F26703851D86}" srcOrd="0" destOrd="0" presId="urn:microsoft.com/office/officeart/2016/7/layout/LinearArrowProcessNumbered"/>
    <dgm:cxn modelId="{DBC669DF-90EA-2B49-94EB-430BB8B7FB50}" type="presParOf" srcId="{64B0BEB6-6BCD-A647-BC55-E4FF0B326AFF}" destId="{8D757BB3-D38F-694F-9BED-CFD6BF202CE4}" srcOrd="1" destOrd="0" presId="urn:microsoft.com/office/officeart/2016/7/layout/LinearArrowProcessNumbered"/>
    <dgm:cxn modelId="{D427CEC7-5B52-6C48-89EC-E2401D91EBAF}" type="presParOf" srcId="{64B0BEB6-6BCD-A647-BC55-E4FF0B326AFF}" destId="{1CB0A2AD-D148-054D-B8D5-4346CB66252C}" srcOrd="2" destOrd="0" presId="urn:microsoft.com/office/officeart/2016/7/layout/LinearArrowProcessNumbered"/>
    <dgm:cxn modelId="{560F3E38-3428-1642-A111-5A294D9E4C57}" type="presParOf" srcId="{64B0BEB6-6BCD-A647-BC55-E4FF0B326AFF}" destId="{9B15D897-310F-5946-A88A-A5B7851EA87F}" srcOrd="3" destOrd="0" presId="urn:microsoft.com/office/officeart/2016/7/layout/LinearArrowProcessNumbered"/>
    <dgm:cxn modelId="{ABC26A22-99B6-2F48-B7B9-E50C0743F984}" type="presParOf" srcId="{7490C762-7947-A348-A194-70119F70A06F}" destId="{BE30AD2F-403E-7C40-8B16-F06EE2E99650}" srcOrd="2" destOrd="0" presId="urn:microsoft.com/office/officeart/2016/7/layout/LinearArrowProcessNumbered"/>
    <dgm:cxn modelId="{7B2EB7F8-77D2-5849-9F55-A09C385C088B}" type="presParOf" srcId="{BFF3558E-8382-9A40-9890-5B46CE2586A4}" destId="{5D6EE369-3322-8048-89D1-4590DB925B3F}" srcOrd="3" destOrd="0" presId="urn:microsoft.com/office/officeart/2016/7/layout/LinearArrowProcessNumbered"/>
    <dgm:cxn modelId="{15E4C179-7D45-E349-9B4C-F21FBC8F3F83}" type="presParOf" srcId="{BFF3558E-8382-9A40-9890-5B46CE2586A4}" destId="{4A42948A-887F-B841-AC02-58BFEE5AE9AB}" srcOrd="4" destOrd="0" presId="urn:microsoft.com/office/officeart/2016/7/layout/LinearArrowProcessNumbered"/>
    <dgm:cxn modelId="{F875803A-07D5-BF46-8A6F-0A149C785687}" type="presParOf" srcId="{4A42948A-887F-B841-AC02-58BFEE5AE9AB}" destId="{052EEA7E-CD42-1F42-ADC7-7F402EA5C8E3}" srcOrd="0" destOrd="0" presId="urn:microsoft.com/office/officeart/2016/7/layout/LinearArrowProcessNumbered"/>
    <dgm:cxn modelId="{80A639B6-BEB4-844C-BE3F-5F8284B65830}" type="presParOf" srcId="{4A42948A-887F-B841-AC02-58BFEE5AE9AB}" destId="{027CFF82-F9E7-2A41-B376-B2A2325957BD}" srcOrd="1" destOrd="0" presId="urn:microsoft.com/office/officeart/2016/7/layout/LinearArrowProcessNumbered"/>
    <dgm:cxn modelId="{210A4105-DF32-FD4A-B485-F6146FD53B03}" type="presParOf" srcId="{027CFF82-F9E7-2A41-B376-B2A2325957BD}" destId="{FBE103D8-C404-284D-A19B-5C98C2A4B054}" srcOrd="0" destOrd="0" presId="urn:microsoft.com/office/officeart/2016/7/layout/LinearArrowProcessNumbered"/>
    <dgm:cxn modelId="{EBF9E0AE-DDF9-ED48-889B-659582C10D63}" type="presParOf" srcId="{027CFF82-F9E7-2A41-B376-B2A2325957BD}" destId="{E69AE854-C722-C044-8767-BA3E76EBA6EA}" srcOrd="1" destOrd="0" presId="urn:microsoft.com/office/officeart/2016/7/layout/LinearArrowProcessNumbered"/>
    <dgm:cxn modelId="{2B776375-59FA-7340-AF3C-15F1F17CEA36}" type="presParOf" srcId="{027CFF82-F9E7-2A41-B376-B2A2325957BD}" destId="{4B396D12-88A5-C14C-B068-66FBD6FF34F6}" srcOrd="2" destOrd="0" presId="urn:microsoft.com/office/officeart/2016/7/layout/LinearArrowProcessNumbered"/>
    <dgm:cxn modelId="{E573B2C0-4CA6-2943-9BA1-9EBB30B26ED5}" type="presParOf" srcId="{027CFF82-F9E7-2A41-B376-B2A2325957BD}" destId="{69DB1EFE-2C73-AC4A-B7B0-938413248C4B}" srcOrd="3" destOrd="0" presId="urn:microsoft.com/office/officeart/2016/7/layout/LinearArrowProcessNumbered"/>
    <dgm:cxn modelId="{F1980450-CF48-C44B-87F1-CA5712CF2EB9}" type="presParOf" srcId="{4A42948A-887F-B841-AC02-58BFEE5AE9AB}" destId="{7719FBD9-E8F8-9946-85A8-724A64B704BF}" srcOrd="2" destOrd="0" presId="urn:microsoft.com/office/officeart/2016/7/layout/LinearArrowProcessNumbered"/>
    <dgm:cxn modelId="{33EE42E7-A0CD-5446-A74F-FEFB30F9B24A}" type="presParOf" srcId="{BFF3558E-8382-9A40-9890-5B46CE2586A4}" destId="{CE4F7BFD-6B27-C54F-9CF0-D1E530D72721}" srcOrd="5" destOrd="0" presId="urn:microsoft.com/office/officeart/2016/7/layout/LinearArrowProcessNumbered"/>
    <dgm:cxn modelId="{549E0F54-2826-FD4A-B7A2-8B5275B30A77}" type="presParOf" srcId="{BFF3558E-8382-9A40-9890-5B46CE2586A4}" destId="{417C5BB6-D7E8-8746-9C2C-1B7FA037AB02}" srcOrd="6" destOrd="0" presId="urn:microsoft.com/office/officeart/2016/7/layout/LinearArrowProcessNumbered"/>
    <dgm:cxn modelId="{52D3B396-22B0-1547-91B4-782E9306CD1A}" type="presParOf" srcId="{417C5BB6-D7E8-8746-9C2C-1B7FA037AB02}" destId="{CA343750-2E15-B042-AED5-30E887F42BD8}" srcOrd="0" destOrd="0" presId="urn:microsoft.com/office/officeart/2016/7/layout/LinearArrowProcessNumbered"/>
    <dgm:cxn modelId="{AEF0871B-C8BE-6742-B47D-14267E8CD633}" type="presParOf" srcId="{417C5BB6-D7E8-8746-9C2C-1B7FA037AB02}" destId="{E01E55E9-CA43-9449-8924-C4B56C18B6C0}" srcOrd="1" destOrd="0" presId="urn:microsoft.com/office/officeart/2016/7/layout/LinearArrowProcessNumbered"/>
    <dgm:cxn modelId="{B38A8B40-8307-5448-B3D6-6FB6F407CBE6}" type="presParOf" srcId="{E01E55E9-CA43-9449-8924-C4B56C18B6C0}" destId="{BA07D55F-B152-E94C-85D5-62E1F644E0EA}" srcOrd="0" destOrd="0" presId="urn:microsoft.com/office/officeart/2016/7/layout/LinearArrowProcessNumbered"/>
    <dgm:cxn modelId="{ABB877EA-B7DA-0146-8C48-02BFBFC786A7}" type="presParOf" srcId="{E01E55E9-CA43-9449-8924-C4B56C18B6C0}" destId="{CA617DE1-F2A9-5A4D-8325-483E59B28CD5}" srcOrd="1" destOrd="0" presId="urn:microsoft.com/office/officeart/2016/7/layout/LinearArrowProcessNumbered"/>
    <dgm:cxn modelId="{1B5F2125-57E8-1B4B-91F4-80C9A5716D1D}" type="presParOf" srcId="{E01E55E9-CA43-9449-8924-C4B56C18B6C0}" destId="{C1E8993C-A269-554D-B2D9-A96A1C140B8D}" srcOrd="2" destOrd="0" presId="urn:microsoft.com/office/officeart/2016/7/layout/LinearArrowProcessNumbered"/>
    <dgm:cxn modelId="{30CE60F8-4E29-ED46-AA9A-54B0F75E3CEE}" type="presParOf" srcId="{E01E55E9-CA43-9449-8924-C4B56C18B6C0}" destId="{558B1F1B-13C7-E247-A583-D352A5144CF2}" srcOrd="3" destOrd="0" presId="urn:microsoft.com/office/officeart/2016/7/layout/LinearArrowProcessNumbered"/>
    <dgm:cxn modelId="{0560DDB2-C809-344A-96BE-CB7D642EB32C}" type="presParOf" srcId="{417C5BB6-D7E8-8746-9C2C-1B7FA037AB02}" destId="{ABBCB742-9A18-CD41-8A32-0B3C45D02098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B4C9FD-506F-5E4B-BDA6-8C396C6605DD}">
      <dsp:nvSpPr>
        <dsp:cNvPr id="0" name=""/>
        <dsp:cNvSpPr/>
      </dsp:nvSpPr>
      <dsp:spPr>
        <a:xfrm>
          <a:off x="757092" y="1992"/>
          <a:ext cx="3034531" cy="1820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The first five years shape language, confidence and relationships</a:t>
          </a:r>
        </a:p>
      </dsp:txBody>
      <dsp:txXfrm>
        <a:off x="757092" y="1992"/>
        <a:ext cx="3034531" cy="1820718"/>
      </dsp:txXfrm>
    </dsp:sp>
    <dsp:sp modelId="{5385AD4C-B42A-F546-A2C6-DD01A26A356D}">
      <dsp:nvSpPr>
        <dsp:cNvPr id="0" name=""/>
        <dsp:cNvSpPr/>
      </dsp:nvSpPr>
      <dsp:spPr>
        <a:xfrm>
          <a:off x="4095076" y="1992"/>
          <a:ext cx="3034531" cy="1820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Early play and social interaction support healthy development</a:t>
          </a:r>
        </a:p>
      </dsp:txBody>
      <dsp:txXfrm>
        <a:off x="4095076" y="1992"/>
        <a:ext cx="3034531" cy="1820718"/>
      </dsp:txXfrm>
    </dsp:sp>
    <dsp:sp modelId="{549F76F7-A489-8E45-AD03-8A199CC35E27}">
      <dsp:nvSpPr>
        <dsp:cNvPr id="0" name=""/>
        <dsp:cNvSpPr/>
      </dsp:nvSpPr>
      <dsp:spPr>
        <a:xfrm>
          <a:off x="2426084" y="2126164"/>
          <a:ext cx="3034531" cy="182071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Community spaces help both children and parents thrive</a:t>
          </a:r>
        </a:p>
      </dsp:txBody>
      <dsp:txXfrm>
        <a:off x="2426084" y="2126164"/>
        <a:ext cx="3034531" cy="1820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CF64F-F70F-3040-B28C-B1E0CBC19F1B}">
      <dsp:nvSpPr>
        <dsp:cNvPr id="0" name=""/>
        <dsp:cNvSpPr/>
      </dsp:nvSpPr>
      <dsp:spPr>
        <a:xfrm>
          <a:off x="0" y="83910"/>
          <a:ext cx="5175384" cy="1272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Inspired by my own experience as a parent</a:t>
          </a:r>
        </a:p>
      </dsp:txBody>
      <dsp:txXfrm>
        <a:off x="62141" y="146051"/>
        <a:ext cx="5051102" cy="1148678"/>
      </dsp:txXfrm>
    </dsp:sp>
    <dsp:sp modelId="{604567B9-B46D-1C44-911A-62113E209E8D}">
      <dsp:nvSpPr>
        <dsp:cNvPr id="0" name=""/>
        <dsp:cNvSpPr/>
      </dsp:nvSpPr>
      <dsp:spPr>
        <a:xfrm>
          <a:off x="0" y="1449030"/>
          <a:ext cx="5175384" cy="1272960"/>
        </a:xfrm>
        <a:prstGeom prst="roundRect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Wanted my child to hear Albanian beyond our home</a:t>
          </a:r>
        </a:p>
      </dsp:txBody>
      <dsp:txXfrm>
        <a:off x="62141" y="1511171"/>
        <a:ext cx="5051102" cy="1148678"/>
      </dsp:txXfrm>
    </dsp:sp>
    <dsp:sp modelId="{E4B8BEB4-40D0-E84A-A842-D87E810FCBB6}">
      <dsp:nvSpPr>
        <dsp:cNvPr id="0" name=""/>
        <dsp:cNvSpPr/>
      </dsp:nvSpPr>
      <dsp:spPr>
        <a:xfrm>
          <a:off x="0" y="2814150"/>
          <a:ext cx="5175384" cy="127296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Looked for baby and toddler groups but couldn't find any</a:t>
          </a:r>
        </a:p>
      </dsp:txBody>
      <dsp:txXfrm>
        <a:off x="62141" y="2876291"/>
        <a:ext cx="5051102" cy="1148678"/>
      </dsp:txXfrm>
    </dsp:sp>
    <dsp:sp modelId="{7916884A-8833-7347-BBEC-FDA03BB3ADE1}">
      <dsp:nvSpPr>
        <dsp:cNvPr id="0" name=""/>
        <dsp:cNvSpPr/>
      </dsp:nvSpPr>
      <dsp:spPr>
        <a:xfrm>
          <a:off x="0" y="4179270"/>
          <a:ext cx="5175384" cy="127296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Decided to explore creating one for the community</a:t>
          </a:r>
        </a:p>
      </dsp:txBody>
      <dsp:txXfrm>
        <a:off x="62141" y="4241411"/>
        <a:ext cx="5051102" cy="11486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3C16EB-A04C-394E-8B07-FE76A1F7FA99}">
      <dsp:nvSpPr>
        <dsp:cNvPr id="0" name=""/>
        <dsp:cNvSpPr/>
      </dsp:nvSpPr>
      <dsp:spPr>
        <a:xfrm>
          <a:off x="0" y="77551"/>
          <a:ext cx="5175384" cy="17341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Primarily created for the Albanian community</a:t>
          </a:r>
        </a:p>
      </dsp:txBody>
      <dsp:txXfrm>
        <a:off x="84655" y="162206"/>
        <a:ext cx="5006074" cy="1564849"/>
      </dsp:txXfrm>
    </dsp:sp>
    <dsp:sp modelId="{431F5A2B-CFFE-C744-BD65-F3E08A6A877F}">
      <dsp:nvSpPr>
        <dsp:cNvPr id="0" name=""/>
        <dsp:cNvSpPr/>
      </dsp:nvSpPr>
      <dsp:spPr>
        <a:xfrm>
          <a:off x="0" y="1900990"/>
          <a:ext cx="5175384" cy="1734159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Also welcoming to families from other backgrounds</a:t>
          </a:r>
        </a:p>
      </dsp:txBody>
      <dsp:txXfrm>
        <a:off x="84655" y="1985645"/>
        <a:ext cx="5006074" cy="1564849"/>
      </dsp:txXfrm>
    </dsp:sp>
    <dsp:sp modelId="{6DF45DD3-FD37-014B-BB6A-67867AF85469}">
      <dsp:nvSpPr>
        <dsp:cNvPr id="0" name=""/>
        <dsp:cNvSpPr/>
      </dsp:nvSpPr>
      <dsp:spPr>
        <a:xfrm>
          <a:off x="0" y="3724430"/>
          <a:ext cx="5175384" cy="1734159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A space where culture can be shared and community can grow</a:t>
          </a:r>
        </a:p>
      </dsp:txBody>
      <dsp:txXfrm>
        <a:off x="84655" y="3809085"/>
        <a:ext cx="5006074" cy="15648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B13751-A0DA-8E4C-BE2E-5E208797F5F1}">
      <dsp:nvSpPr>
        <dsp:cNvPr id="0" name=""/>
        <dsp:cNvSpPr/>
      </dsp:nvSpPr>
      <dsp:spPr>
        <a:xfrm>
          <a:off x="16860" y="2025"/>
          <a:ext cx="3802897" cy="228173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Supporting families from pregnancy to age 5</a:t>
          </a:r>
          <a:r>
            <a:rPr lang="en-GB" sz="2600" kern="1200" dirty="0"/>
            <a:t> </a:t>
          </a:r>
          <a:endParaRPr lang="en-US" sz="2600" kern="1200" dirty="0"/>
        </a:p>
      </dsp:txBody>
      <dsp:txXfrm>
        <a:off x="16860" y="2025"/>
        <a:ext cx="3802897" cy="2281738"/>
      </dsp:txXfrm>
    </dsp:sp>
    <dsp:sp modelId="{F33A77C5-BB0F-DD41-BDAF-97EC6E70ED10}">
      <dsp:nvSpPr>
        <dsp:cNvPr id="0" name=""/>
        <dsp:cNvSpPr/>
      </dsp:nvSpPr>
      <dsp:spPr>
        <a:xfrm>
          <a:off x="16860" y="2664053"/>
          <a:ext cx="3802897" cy="228173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Future possibilities: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Parenting and wellbeing workshops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Family cultural events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Community gatherings and outings</a:t>
          </a:r>
        </a:p>
      </dsp:txBody>
      <dsp:txXfrm>
        <a:off x="16860" y="2664053"/>
        <a:ext cx="3802897" cy="22817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F67F9-A405-2B43-9C7F-2EE1F498090D}">
      <dsp:nvSpPr>
        <dsp:cNvPr id="0" name=""/>
        <dsp:cNvSpPr/>
      </dsp:nvSpPr>
      <dsp:spPr>
        <a:xfrm>
          <a:off x="988725" y="908530"/>
          <a:ext cx="787899" cy="7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F80F0-A221-C746-855A-2BD57B2ADECA}">
      <dsp:nvSpPr>
        <dsp:cNvPr id="0" name=""/>
        <dsp:cNvSpPr/>
      </dsp:nvSpPr>
      <dsp:spPr>
        <a:xfrm>
          <a:off x="1823899" y="842318"/>
          <a:ext cx="90608" cy="170234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-976407"/>
            <a:satOff val="4387"/>
            <a:lumOff val="302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976407"/>
              <a:satOff val="4387"/>
              <a:lumOff val="3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3079BE-11B0-0D44-AE15-F5BE4CFFCFAE}">
      <dsp:nvSpPr>
        <dsp:cNvPr id="0" name=""/>
        <dsp:cNvSpPr/>
      </dsp:nvSpPr>
      <dsp:spPr>
        <a:xfrm>
          <a:off x="499778" y="518106"/>
          <a:ext cx="780919" cy="78091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304" tIns="30304" rIns="30304" bIns="30304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1</a:t>
          </a:r>
        </a:p>
      </dsp:txBody>
      <dsp:txXfrm>
        <a:off x="614141" y="632469"/>
        <a:ext cx="552193" cy="552193"/>
      </dsp:txXfrm>
    </dsp:sp>
    <dsp:sp modelId="{14579B83-B59E-CD49-9205-25175618A415}">
      <dsp:nvSpPr>
        <dsp:cNvPr id="0" name=""/>
        <dsp:cNvSpPr/>
      </dsp:nvSpPr>
      <dsp:spPr>
        <a:xfrm>
          <a:off x="3850" y="1464510"/>
          <a:ext cx="1772774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-1952815"/>
            <a:satOff val="8773"/>
            <a:lumOff val="603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952815"/>
              <a:satOff val="8773"/>
              <a:lumOff val="6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838" tIns="165100" rIns="139838" bIns="165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Listening to families and gathering feedback</a:t>
          </a:r>
        </a:p>
      </dsp:txBody>
      <dsp:txXfrm>
        <a:off x="3850" y="1819065"/>
        <a:ext cx="1772774" cy="1611045"/>
      </dsp:txXfrm>
    </dsp:sp>
    <dsp:sp modelId="{6362BC67-3639-7142-81B4-F26703851D86}">
      <dsp:nvSpPr>
        <dsp:cNvPr id="0" name=""/>
        <dsp:cNvSpPr/>
      </dsp:nvSpPr>
      <dsp:spPr>
        <a:xfrm>
          <a:off x="1973600" y="908801"/>
          <a:ext cx="1772774" cy="72"/>
        </a:xfrm>
        <a:prstGeom prst="rect">
          <a:avLst/>
        </a:prstGeom>
        <a:solidFill>
          <a:schemeClr val="accent5">
            <a:tint val="40000"/>
            <a:alpha val="90000"/>
            <a:hueOff val="-2929222"/>
            <a:satOff val="13160"/>
            <a:lumOff val="905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2929222"/>
              <a:satOff val="13160"/>
              <a:lumOff val="9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757BB3-D38F-694F-9BED-CFD6BF202CE4}">
      <dsp:nvSpPr>
        <dsp:cNvPr id="0" name=""/>
        <dsp:cNvSpPr/>
      </dsp:nvSpPr>
      <dsp:spPr>
        <a:xfrm>
          <a:off x="3793649" y="842543"/>
          <a:ext cx="90608" cy="170471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-3905630"/>
            <a:satOff val="17547"/>
            <a:lumOff val="1206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3905630"/>
              <a:satOff val="17547"/>
              <a:lumOff val="12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B0A2AD-D148-054D-B8D5-4346CB66252C}">
      <dsp:nvSpPr>
        <dsp:cNvPr id="0" name=""/>
        <dsp:cNvSpPr/>
      </dsp:nvSpPr>
      <dsp:spPr>
        <a:xfrm>
          <a:off x="2469528" y="518378"/>
          <a:ext cx="780919" cy="78091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304" tIns="30304" rIns="30304" bIns="30304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2</a:t>
          </a:r>
        </a:p>
      </dsp:txBody>
      <dsp:txXfrm>
        <a:off x="2583891" y="632741"/>
        <a:ext cx="552193" cy="552193"/>
      </dsp:txXfrm>
    </dsp:sp>
    <dsp:sp modelId="{BE30AD2F-403E-7C40-8B16-F06EE2E99650}">
      <dsp:nvSpPr>
        <dsp:cNvPr id="0" name=""/>
        <dsp:cNvSpPr/>
      </dsp:nvSpPr>
      <dsp:spPr>
        <a:xfrm>
          <a:off x="1973600" y="1465169"/>
          <a:ext cx="1772774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-4882037"/>
            <a:satOff val="21933"/>
            <a:lumOff val="150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4882037"/>
              <a:satOff val="21933"/>
              <a:lumOff val="15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838" tIns="165100" rIns="139838" bIns="165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Planning a pilot programme for Alba Tots</a:t>
          </a:r>
        </a:p>
      </dsp:txBody>
      <dsp:txXfrm>
        <a:off x="1973600" y="1819724"/>
        <a:ext cx="1772774" cy="1611045"/>
      </dsp:txXfrm>
    </dsp:sp>
    <dsp:sp modelId="{FBE103D8-C404-284D-A19B-5C98C2A4B054}">
      <dsp:nvSpPr>
        <dsp:cNvPr id="0" name=""/>
        <dsp:cNvSpPr/>
      </dsp:nvSpPr>
      <dsp:spPr>
        <a:xfrm>
          <a:off x="3943350" y="908801"/>
          <a:ext cx="1772774" cy="72"/>
        </a:xfrm>
        <a:prstGeom prst="rect">
          <a:avLst/>
        </a:prstGeom>
        <a:solidFill>
          <a:schemeClr val="accent5">
            <a:tint val="40000"/>
            <a:alpha val="90000"/>
            <a:hueOff val="-5858445"/>
            <a:satOff val="26320"/>
            <a:lumOff val="1809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5858445"/>
              <a:satOff val="26320"/>
              <a:lumOff val="18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9AE854-C722-C044-8767-BA3E76EBA6EA}">
      <dsp:nvSpPr>
        <dsp:cNvPr id="0" name=""/>
        <dsp:cNvSpPr/>
      </dsp:nvSpPr>
      <dsp:spPr>
        <a:xfrm>
          <a:off x="5763398" y="842543"/>
          <a:ext cx="90608" cy="170471"/>
        </a:xfrm>
        <a:prstGeom prst="chevron">
          <a:avLst>
            <a:gd name="adj" fmla="val 90000"/>
          </a:avLst>
        </a:prstGeom>
        <a:solidFill>
          <a:schemeClr val="accent5">
            <a:tint val="40000"/>
            <a:alpha val="90000"/>
            <a:hueOff val="-6834852"/>
            <a:satOff val="30706"/>
            <a:lumOff val="2111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6834852"/>
              <a:satOff val="30706"/>
              <a:lumOff val="21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396D12-88A5-C14C-B068-66FBD6FF34F6}">
      <dsp:nvSpPr>
        <dsp:cNvPr id="0" name=""/>
        <dsp:cNvSpPr/>
      </dsp:nvSpPr>
      <dsp:spPr>
        <a:xfrm>
          <a:off x="4439277" y="518378"/>
          <a:ext cx="780919" cy="78091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304" tIns="30304" rIns="30304" bIns="30304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3</a:t>
          </a:r>
        </a:p>
      </dsp:txBody>
      <dsp:txXfrm>
        <a:off x="4553640" y="632741"/>
        <a:ext cx="552193" cy="552193"/>
      </dsp:txXfrm>
    </dsp:sp>
    <dsp:sp modelId="{7719FBD9-E8F8-9946-85A8-724A64B704BF}">
      <dsp:nvSpPr>
        <dsp:cNvPr id="0" name=""/>
        <dsp:cNvSpPr/>
      </dsp:nvSpPr>
      <dsp:spPr>
        <a:xfrm>
          <a:off x="3943350" y="1465169"/>
          <a:ext cx="1772774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-7811259"/>
            <a:satOff val="35093"/>
            <a:lumOff val="2412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7811259"/>
              <a:satOff val="35093"/>
              <a:lumOff val="2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838" tIns="165100" rIns="139838" bIns="165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Aiming to launch weekly sessions later this year</a:t>
          </a:r>
        </a:p>
      </dsp:txBody>
      <dsp:txXfrm>
        <a:off x="3943350" y="1819724"/>
        <a:ext cx="1772774" cy="1611045"/>
      </dsp:txXfrm>
    </dsp:sp>
    <dsp:sp modelId="{BA07D55F-B152-E94C-85D5-62E1F644E0EA}">
      <dsp:nvSpPr>
        <dsp:cNvPr id="0" name=""/>
        <dsp:cNvSpPr/>
      </dsp:nvSpPr>
      <dsp:spPr>
        <a:xfrm>
          <a:off x="5913099" y="908801"/>
          <a:ext cx="886387" cy="72"/>
        </a:xfrm>
        <a:prstGeom prst="rect">
          <a:avLst/>
        </a:prstGeom>
        <a:solidFill>
          <a:schemeClr val="accent5">
            <a:tint val="40000"/>
            <a:alpha val="90000"/>
            <a:hueOff val="-8787666"/>
            <a:satOff val="39480"/>
            <a:lumOff val="2714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8787666"/>
              <a:satOff val="39480"/>
              <a:lumOff val="27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E8993C-A269-554D-B2D9-A96A1C140B8D}">
      <dsp:nvSpPr>
        <dsp:cNvPr id="0" name=""/>
        <dsp:cNvSpPr/>
      </dsp:nvSpPr>
      <dsp:spPr>
        <a:xfrm>
          <a:off x="6409027" y="518378"/>
          <a:ext cx="780919" cy="78091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304" tIns="30304" rIns="30304" bIns="30304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4</a:t>
          </a:r>
        </a:p>
      </dsp:txBody>
      <dsp:txXfrm>
        <a:off x="6523390" y="632741"/>
        <a:ext cx="552193" cy="552193"/>
      </dsp:txXfrm>
    </dsp:sp>
    <dsp:sp modelId="{ABBCB742-9A18-CD41-8A32-0B3C45D02098}">
      <dsp:nvSpPr>
        <dsp:cNvPr id="0" name=""/>
        <dsp:cNvSpPr/>
      </dsp:nvSpPr>
      <dsp:spPr>
        <a:xfrm>
          <a:off x="5913099" y="1465169"/>
          <a:ext cx="1772774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838" tIns="165100" rIns="139838" bIns="165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Goal: </a:t>
          </a:r>
          <a:r>
            <a:rPr lang="en-US" sz="2000" kern="1200" dirty="0"/>
            <a:t>A stronger, connected community for families</a:t>
          </a:r>
        </a:p>
      </dsp:txBody>
      <dsp:txXfrm>
        <a:off x="5913099" y="1819724"/>
        <a:ext cx="1772774" cy="1611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0DF83-548A-0E4D-B237-E96B07FB08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5A438-E8B1-FA4E-A159-54F31E5321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9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5A438-E8B1-FA4E-A159-54F31E5321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84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5A438-E8B1-FA4E-A159-54F31E5321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9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5A438-E8B1-FA4E-A159-54F31E5321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16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5A438-E8B1-FA4E-A159-54F31E5321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41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5A438-E8B1-FA4E-A159-54F31E5321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48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5A438-E8B1-FA4E-A159-54F31E5321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243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5A438-E8B1-FA4E-A159-54F31E5321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787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5A438-E8B1-FA4E-A159-54F31E5321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211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5A438-E8B1-FA4E-A159-54F31E5321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15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7619" y="1112969"/>
            <a:ext cx="2952974" cy="41660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My Alba Village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820880"/>
            <a:ext cx="3943349" cy="48893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endParaRPr lang="en-US" sz="2700" dirty="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r>
              <a:rPr lang="en-US" sz="2700" dirty="0">
                <a:solidFill>
                  <a:schemeClr val="tx1"/>
                </a:solidFill>
              </a:rPr>
              <a:t>Building a village for families with children up to the age of 5</a:t>
            </a:r>
          </a:p>
          <a:p>
            <a:pPr algn="l" defTabSz="914400">
              <a:lnSpc>
                <a:spcPct val="90000"/>
              </a:lnSpc>
            </a:pPr>
            <a:endParaRPr lang="en-US" sz="2700" dirty="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r>
              <a:rPr lang="en-US" sz="2700" dirty="0">
                <a:solidFill>
                  <a:schemeClr val="tx1"/>
                </a:solidFill>
              </a:rPr>
              <a:t>Launching our first programme: </a:t>
            </a:r>
            <a:r>
              <a:rPr lang="en-US" sz="2700" b="1" dirty="0">
                <a:solidFill>
                  <a:schemeClr val="tx1"/>
                </a:solidFill>
              </a:rPr>
              <a:t>Alba Tots</a:t>
            </a:r>
          </a:p>
          <a:p>
            <a:pPr algn="l" defTabSz="914400">
              <a:lnSpc>
                <a:spcPct val="90000"/>
              </a:lnSpc>
            </a:pPr>
            <a:endParaRPr lang="en-US" sz="2700" dirty="0">
              <a:solidFill>
                <a:schemeClr val="tx1"/>
              </a:solidFill>
            </a:endParaRPr>
          </a:p>
          <a:p>
            <a:pPr algn="l" defTabSz="914400">
              <a:lnSpc>
                <a:spcPct val="90000"/>
              </a:lnSpc>
            </a:pPr>
            <a:r>
              <a:rPr lang="en-US" sz="2700" dirty="0">
                <a:solidFill>
                  <a:schemeClr val="tx1"/>
                </a:solidFill>
              </a:rPr>
              <a:t>Presenter: Florida Selimaj, Founder</a:t>
            </a: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GB" sz="4700"/>
              <a:t>Why Early Years Matter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190C8D9-4A86-1525-E3A0-B9179DF669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2807867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Why Croydon?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637983"/>
            <a:ext cx="4152298" cy="39352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700" dirty="0"/>
              <a:t>Around 400,000 residents</a:t>
            </a:r>
          </a:p>
          <a:p>
            <a:pPr>
              <a:lnSpc>
                <a:spcPct val="90000"/>
              </a:lnSpc>
            </a:pPr>
            <a:r>
              <a:rPr lang="en-GB" sz="2700" dirty="0"/>
              <a:t>Large population of young families</a:t>
            </a:r>
          </a:p>
          <a:p>
            <a:pPr>
              <a:lnSpc>
                <a:spcPct val="90000"/>
              </a:lnSpc>
            </a:pPr>
            <a:r>
              <a:rPr lang="en-GB" sz="2700" dirty="0"/>
              <a:t>Over 100 languages spoken across the borough</a:t>
            </a:r>
          </a:p>
          <a:p>
            <a:pPr>
              <a:lnSpc>
                <a:spcPct val="90000"/>
              </a:lnSpc>
            </a:pPr>
            <a:r>
              <a:rPr lang="en-GB" sz="2700" dirty="0"/>
              <a:t>A vibrant and diverse community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GB" sz="4700"/>
              <a:t>Where the Idea Came From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E37A838-3B8F-9310-55DF-5C16D30730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335357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GB" sz="3700">
                <a:solidFill>
                  <a:srgbClr val="FFFFFF"/>
                </a:solidFill>
              </a:rPr>
              <a:t>Introducing Alba Tots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3526" y="591344"/>
            <a:ext cx="5666509" cy="5585619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dirty="0"/>
              <a:t>Play‑based Albanian language exposure for children aged 0</a:t>
            </a:r>
            <a:r>
              <a:rPr lang="en-GB" dirty="0"/>
              <a:t> – 4 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dirty="0"/>
              <a:t>Sessions include:</a:t>
            </a:r>
            <a:endParaRPr lang="en-GB" dirty="0"/>
          </a:p>
          <a:p>
            <a:pPr>
              <a:lnSpc>
                <a:spcPct val="90000"/>
              </a:lnSpc>
            </a:pPr>
            <a:r>
              <a:rPr dirty="0"/>
              <a:t>Music and singing</a:t>
            </a:r>
            <a:endParaRPr lang="en-GB" dirty="0"/>
          </a:p>
          <a:p>
            <a:pPr>
              <a:lnSpc>
                <a:spcPct val="90000"/>
              </a:lnSpc>
            </a:pPr>
            <a:r>
              <a:rPr dirty="0"/>
              <a:t>Storytelling</a:t>
            </a:r>
            <a:endParaRPr lang="en-GB" dirty="0"/>
          </a:p>
          <a:p>
            <a:pPr>
              <a:lnSpc>
                <a:spcPct val="90000"/>
              </a:lnSpc>
            </a:pPr>
            <a:r>
              <a:rPr dirty="0"/>
              <a:t>Movement and rhythm</a:t>
            </a:r>
            <a:endParaRPr lang="en-GB" dirty="0"/>
          </a:p>
          <a:p>
            <a:pPr>
              <a:lnSpc>
                <a:spcPct val="90000"/>
              </a:lnSpc>
            </a:pPr>
            <a:r>
              <a:rPr dirty="0"/>
              <a:t>Sensory play</a:t>
            </a:r>
            <a:endParaRPr lang="en-GB" dirty="0"/>
          </a:p>
          <a:p>
            <a:pPr>
              <a:lnSpc>
                <a:spcPct val="90000"/>
              </a:lnSpc>
            </a:pPr>
            <a:r>
              <a:rPr dirty="0"/>
              <a:t>Stay‑and‑play interaction</a:t>
            </a:r>
            <a:endParaRPr lang="en-GB" dirty="0"/>
          </a:p>
          <a:p>
            <a:pPr>
              <a:lnSpc>
                <a:spcPct val="90000"/>
              </a:lnSpc>
            </a:pPr>
            <a:endParaRPr lang="en-GB" dirty="0"/>
          </a:p>
          <a:p>
            <a:pPr marL="0" indent="0">
              <a:buNone/>
            </a:pPr>
            <a:r>
              <a:rPr lang="en-GB" sz="2200" dirty="0"/>
              <a:t>A fee for families to attend to help cover </a:t>
            </a:r>
          </a:p>
          <a:p>
            <a:pPr marL="0" indent="0">
              <a:buNone/>
            </a:pPr>
            <a:r>
              <a:rPr lang="en-GB" sz="2200" dirty="0"/>
              <a:t>venue hire, materials and running costs</a:t>
            </a:r>
          </a:p>
          <a:p>
            <a:pPr>
              <a:lnSpc>
                <a:spcPct val="9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GB" sz="4700" dirty="0"/>
              <a:t>Who It Is For?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0413A20-C593-C318-540B-1FDD21CFF7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113534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4168866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t>More Than Language</a:t>
            </a:r>
            <a:endParaRPr lang="en-GB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168866" cy="4351338"/>
          </a:xfrm>
        </p:spPr>
        <p:txBody>
          <a:bodyPr>
            <a:normAutofit/>
          </a:bodyPr>
          <a:lstStyle/>
          <a:p>
            <a:r>
              <a:rPr dirty="0"/>
              <a:t>A welcoming space for parents and carers</a:t>
            </a:r>
          </a:p>
          <a:p>
            <a:r>
              <a:rPr dirty="0"/>
              <a:t>Opportunities to build friendships</a:t>
            </a:r>
          </a:p>
          <a:p>
            <a:r>
              <a:rPr dirty="0"/>
              <a:t>Supporting children’s cultural connection and identity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30095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8" y="-11219"/>
            <a:ext cx="4235231" cy="6483075"/>
            <a:chOff x="-19221" y="0"/>
            <a:chExt cx="5646974" cy="648307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2023236"/>
            <a:ext cx="2744832" cy="2820908"/>
          </a:xfrm>
        </p:spPr>
        <p:txBody>
          <a:bodyPr>
            <a:normAutofit/>
          </a:bodyPr>
          <a:lstStyle/>
          <a:p>
            <a:r>
              <a:rPr lang="en-GB" sz="3500">
                <a:solidFill>
                  <a:schemeClr val="tx2"/>
                </a:solidFill>
              </a:rPr>
              <a:t>The Bigger Vision: My Alba Village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8B92D5-7461-D929-CD3B-EEDF95C330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47821"/>
              </p:ext>
            </p:extLst>
          </p:nvPr>
        </p:nvGraphicFramePr>
        <p:xfrm>
          <a:off x="4568428" y="955653"/>
          <a:ext cx="3836618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GB" sz="4700"/>
              <a:t>Next Steps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AEB082FF-A43F-BBAA-4209-6873FD5D69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2585476"/>
              </p:ext>
            </p:extLst>
          </p:nvPr>
        </p:nvGraphicFramePr>
        <p:xfrm>
          <a:off x="628650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4018</TotalTime>
  <Words>293</Words>
  <Application>Microsoft Macintosh PowerPoint</Application>
  <PresentationFormat>On-screen Show (4:3)</PresentationFormat>
  <Paragraphs>65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My Alba Village</vt:lpstr>
      <vt:lpstr>Why Early Years Matter</vt:lpstr>
      <vt:lpstr>Why Croydon?</vt:lpstr>
      <vt:lpstr>Where the Idea Came From</vt:lpstr>
      <vt:lpstr>Introducing Alba Tots</vt:lpstr>
      <vt:lpstr>Who It Is For?</vt:lpstr>
      <vt:lpstr>More Than Language</vt:lpstr>
      <vt:lpstr>The Bigger Vision: My Alba Village</vt:lpstr>
      <vt:lpstr>Next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Florida Selimaj</cp:lastModifiedBy>
  <cp:revision>3</cp:revision>
  <dcterms:created xsi:type="dcterms:W3CDTF">2013-01-27T09:14:16Z</dcterms:created>
  <dcterms:modified xsi:type="dcterms:W3CDTF">2026-03-12T07:08:42Z</dcterms:modified>
  <cp:category/>
</cp:coreProperties>
</file>