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4" r:id="rId5"/>
    <p:sldId id="266" r:id="rId6"/>
    <p:sldId id="263" r:id="rId7"/>
    <p:sldId id="267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3566B-6771-4989-98C3-DDDBC3E20211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C25E759A-420C-4CCF-8BCE-738F89E0E6C0}">
      <dgm:prSet custT="1"/>
      <dgm:spPr/>
      <dgm:t>
        <a:bodyPr/>
        <a:lstStyle/>
        <a:p>
          <a:pPr rtl="0"/>
          <a:r>
            <a:rPr lang="en-US" sz="1400" dirty="0" smtClean="0"/>
            <a:t>We are a community-based </a:t>
          </a:r>
          <a:r>
            <a:rPr lang="en-US" sz="1400" b="1" u="sng" dirty="0" smtClean="0"/>
            <a:t>counselling</a:t>
          </a:r>
          <a:r>
            <a:rPr lang="en-US" sz="1400" dirty="0" smtClean="0"/>
            <a:t> and </a:t>
          </a:r>
          <a:r>
            <a:rPr lang="en-US" sz="1400" b="1" u="sng" dirty="0" smtClean="0"/>
            <a:t>mentoring</a:t>
          </a:r>
          <a:r>
            <a:rPr lang="en-US" sz="1400" dirty="0" smtClean="0"/>
            <a:t> organisation. We provide affordable counselling and psychotherapy to people in the Croydon community, supporting children and young people between the ages of </a:t>
          </a:r>
          <a:r>
            <a:rPr lang="en-US" sz="14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10 and 18</a:t>
          </a:r>
          <a:r>
            <a:rPr lang="en-US" sz="1400" dirty="0" smtClean="0"/>
            <a:t>, adults and families with mental health challenges. We work in schools and in the community</a:t>
          </a:r>
          <a:endParaRPr lang="en-GB" sz="1400" dirty="0"/>
        </a:p>
      </dgm:t>
    </dgm:pt>
    <dgm:pt modelId="{1DFD36BF-49A2-4BAC-A606-DA3DC9CEBD03}" type="parTrans" cxnId="{9F08882E-55DD-4D41-AD1E-7BFA55508CAD}">
      <dgm:prSet/>
      <dgm:spPr/>
      <dgm:t>
        <a:bodyPr/>
        <a:lstStyle/>
        <a:p>
          <a:endParaRPr lang="en-GB"/>
        </a:p>
      </dgm:t>
    </dgm:pt>
    <dgm:pt modelId="{C44792C6-C847-4AA9-9750-069772D054B3}" type="sibTrans" cxnId="{9F08882E-55DD-4D41-AD1E-7BFA55508CAD}">
      <dgm:prSet/>
      <dgm:spPr/>
      <dgm:t>
        <a:bodyPr/>
        <a:lstStyle/>
        <a:p>
          <a:endParaRPr lang="en-GB"/>
        </a:p>
      </dgm:t>
    </dgm:pt>
    <dgm:pt modelId="{A1A2F36B-635E-43D6-8CCC-DF81F1E9CE98}">
      <dgm:prSet custT="1"/>
      <dgm:spPr/>
      <dgm:t>
        <a:bodyPr/>
        <a:lstStyle/>
        <a:p>
          <a:pPr rtl="0"/>
          <a:r>
            <a:rPr lang="en-US" sz="1600" dirty="0" smtClean="0"/>
            <a:t>A large proportion of our clients are </a:t>
          </a:r>
          <a:r>
            <a:rPr lang="en-US" sz="16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from socio-economically challenged </a:t>
          </a:r>
          <a:r>
            <a:rPr lang="en-US" sz="1600" dirty="0" smtClean="0"/>
            <a:t>backgrounds, with many unemployed, on zero hour contracts or having no recourse to public funds.</a:t>
          </a:r>
          <a:endParaRPr lang="en-GB" sz="1600" dirty="0"/>
        </a:p>
      </dgm:t>
    </dgm:pt>
    <dgm:pt modelId="{E345DAAA-C67B-49CE-A4E1-23963A15FD36}" type="parTrans" cxnId="{C108EF5E-2DFA-427D-8E7B-47406E7F3882}">
      <dgm:prSet/>
      <dgm:spPr/>
      <dgm:t>
        <a:bodyPr/>
        <a:lstStyle/>
        <a:p>
          <a:endParaRPr lang="en-GB"/>
        </a:p>
      </dgm:t>
    </dgm:pt>
    <dgm:pt modelId="{E9258018-9D2D-44A4-A8C1-822DF872070C}" type="sibTrans" cxnId="{C108EF5E-2DFA-427D-8E7B-47406E7F3882}">
      <dgm:prSet/>
      <dgm:spPr/>
      <dgm:t>
        <a:bodyPr/>
        <a:lstStyle/>
        <a:p>
          <a:endParaRPr lang="en-GB"/>
        </a:p>
      </dgm:t>
    </dgm:pt>
    <dgm:pt modelId="{CB9A4D9C-FDA4-4041-9C9E-52D04D431462}">
      <dgm:prSet custT="1"/>
      <dgm:spPr/>
      <dgm:t>
        <a:bodyPr/>
        <a:lstStyle/>
        <a:p>
          <a:pPr rtl="0"/>
          <a:r>
            <a:rPr lang="en-US" sz="1800" dirty="0" smtClean="0"/>
            <a:t>Through </a:t>
          </a:r>
          <a:r>
            <a:rPr lang="en-US" sz="18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one-to-one sessions</a:t>
          </a:r>
          <a:r>
            <a:rPr lang="en-US" sz="1800" dirty="0" smtClean="0"/>
            <a:t>, service users are empowered to learn and apply life changing concepts and techniques that allow them to lead more fulfilling, positive lives. </a:t>
          </a:r>
          <a:endParaRPr lang="en-GB" sz="1800" dirty="0"/>
        </a:p>
      </dgm:t>
    </dgm:pt>
    <dgm:pt modelId="{D67D1651-4751-44BF-87C6-778303317B6A}" type="parTrans" cxnId="{3B7111C8-1918-457F-A4F9-BBFB84F5E921}">
      <dgm:prSet/>
      <dgm:spPr/>
      <dgm:t>
        <a:bodyPr/>
        <a:lstStyle/>
        <a:p>
          <a:endParaRPr lang="en-GB"/>
        </a:p>
      </dgm:t>
    </dgm:pt>
    <dgm:pt modelId="{60FD14CC-A70E-435D-8E4F-DEA151921A5B}" type="sibTrans" cxnId="{3B7111C8-1918-457F-A4F9-BBFB84F5E921}">
      <dgm:prSet/>
      <dgm:spPr/>
      <dgm:t>
        <a:bodyPr/>
        <a:lstStyle/>
        <a:p>
          <a:endParaRPr lang="en-GB"/>
        </a:p>
      </dgm:t>
    </dgm:pt>
    <dgm:pt modelId="{987EE851-D130-444A-B145-1A02EC41DB63}">
      <dgm:prSet custT="1"/>
      <dgm:spPr/>
      <dgm:t>
        <a:bodyPr/>
        <a:lstStyle/>
        <a:p>
          <a:pPr rtl="0"/>
          <a:r>
            <a:rPr lang="en-US" sz="1200" dirty="0" smtClean="0"/>
            <a:t>Our </a:t>
          </a:r>
          <a:r>
            <a:rPr lang="en-US" sz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community mentors </a:t>
          </a:r>
          <a:r>
            <a:rPr lang="en-US" sz="1200" dirty="0" smtClean="0"/>
            <a:t>facilitate young people to understand themselves and their emotions better, make and maintain healthy relationships, and set goals for their futures. </a:t>
          </a:r>
          <a:r>
            <a:rPr lang="en-US" sz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Sessions are varied and bespoke, tailored specifically to each young person</a:t>
          </a:r>
          <a:r>
            <a:rPr lang="en-US" sz="1200" dirty="0" smtClean="0"/>
            <a:t>, allowing them to see a raft of opportunities and supporting them in making independent, informed choices. We are also a placement provider for trainee counsellors and psychotherapists, so we are committed to training the next generation of mental health practitioners.</a:t>
          </a:r>
          <a:endParaRPr lang="en-GB" sz="1200" dirty="0"/>
        </a:p>
      </dgm:t>
    </dgm:pt>
    <dgm:pt modelId="{77A992AE-CEE2-4CAC-B96D-5ABA7AD65283}" type="parTrans" cxnId="{C43BE6A5-749D-46E8-8846-76367F4D9EDA}">
      <dgm:prSet/>
      <dgm:spPr/>
      <dgm:t>
        <a:bodyPr/>
        <a:lstStyle/>
        <a:p>
          <a:endParaRPr lang="en-GB"/>
        </a:p>
      </dgm:t>
    </dgm:pt>
    <dgm:pt modelId="{DC12370A-BB24-4566-AC7B-97ABC2FB40B7}" type="sibTrans" cxnId="{C43BE6A5-749D-46E8-8846-76367F4D9EDA}">
      <dgm:prSet/>
      <dgm:spPr/>
      <dgm:t>
        <a:bodyPr/>
        <a:lstStyle/>
        <a:p>
          <a:endParaRPr lang="en-GB"/>
        </a:p>
      </dgm:t>
    </dgm:pt>
    <dgm:pt modelId="{782D9960-2FD9-4F7C-A7CB-AB647C9F61B0}" type="pres">
      <dgm:prSet presAssocID="{E043566B-6771-4989-98C3-DDDBC3E20211}" presName="linearFlow" presStyleCnt="0">
        <dgm:presLayoutVars>
          <dgm:dir/>
          <dgm:resizeHandles val="exact"/>
        </dgm:presLayoutVars>
      </dgm:prSet>
      <dgm:spPr/>
    </dgm:pt>
    <dgm:pt modelId="{890F21FB-BE80-4C42-A3E0-F050B1B11B65}" type="pres">
      <dgm:prSet presAssocID="{C25E759A-420C-4CCF-8BCE-738F89E0E6C0}" presName="composite" presStyleCnt="0"/>
      <dgm:spPr/>
    </dgm:pt>
    <dgm:pt modelId="{08AFDE33-6411-49F8-B549-3713272495F1}" type="pres">
      <dgm:prSet presAssocID="{C25E759A-420C-4CCF-8BCE-738F89E0E6C0}" presName="imgShp" presStyleLbl="fgImgPlace1" presStyleIdx="0" presStyleCnt="4"/>
      <dgm:spPr/>
    </dgm:pt>
    <dgm:pt modelId="{B61C4FF0-9365-4162-B690-2B8A658EA7C7}" type="pres">
      <dgm:prSet presAssocID="{C25E759A-420C-4CCF-8BCE-738F89E0E6C0}" presName="txShp" presStyleLbl="node1" presStyleIdx="0" presStyleCnt="4">
        <dgm:presLayoutVars>
          <dgm:bulletEnabled val="1"/>
        </dgm:presLayoutVars>
      </dgm:prSet>
      <dgm:spPr/>
    </dgm:pt>
    <dgm:pt modelId="{E80B4A40-797B-4B73-BD1F-953FFD639EB8}" type="pres">
      <dgm:prSet presAssocID="{C44792C6-C847-4AA9-9750-069772D054B3}" presName="spacing" presStyleCnt="0"/>
      <dgm:spPr/>
    </dgm:pt>
    <dgm:pt modelId="{CF45103D-C64B-4FFA-93F0-B2DF6CB49A77}" type="pres">
      <dgm:prSet presAssocID="{A1A2F36B-635E-43D6-8CCC-DF81F1E9CE98}" presName="composite" presStyleCnt="0"/>
      <dgm:spPr/>
    </dgm:pt>
    <dgm:pt modelId="{F36E8263-1E75-4EF7-AB9C-05E676791307}" type="pres">
      <dgm:prSet presAssocID="{A1A2F36B-635E-43D6-8CCC-DF81F1E9CE98}" presName="imgShp" presStyleLbl="fgImgPlace1" presStyleIdx="1" presStyleCnt="4"/>
      <dgm:spPr/>
    </dgm:pt>
    <dgm:pt modelId="{879AC87C-F840-411C-880B-1E3DED0DBA84}" type="pres">
      <dgm:prSet presAssocID="{A1A2F36B-635E-43D6-8CCC-DF81F1E9CE98}" presName="txShp" presStyleLbl="node1" presStyleIdx="1" presStyleCnt="4">
        <dgm:presLayoutVars>
          <dgm:bulletEnabled val="1"/>
        </dgm:presLayoutVars>
      </dgm:prSet>
      <dgm:spPr/>
    </dgm:pt>
    <dgm:pt modelId="{81DA33C7-8821-44F0-B29E-71CED43DD618}" type="pres">
      <dgm:prSet presAssocID="{E9258018-9D2D-44A4-A8C1-822DF872070C}" presName="spacing" presStyleCnt="0"/>
      <dgm:spPr/>
    </dgm:pt>
    <dgm:pt modelId="{B5045C79-E6C8-4D09-982F-231A0DBC4823}" type="pres">
      <dgm:prSet presAssocID="{CB9A4D9C-FDA4-4041-9C9E-52D04D431462}" presName="composite" presStyleCnt="0"/>
      <dgm:spPr/>
    </dgm:pt>
    <dgm:pt modelId="{C00FCE7A-AD0F-4799-AC97-27C0F0A6252E}" type="pres">
      <dgm:prSet presAssocID="{CB9A4D9C-FDA4-4041-9C9E-52D04D431462}" presName="imgShp" presStyleLbl="fgImgPlace1" presStyleIdx="2" presStyleCnt="4"/>
      <dgm:spPr/>
    </dgm:pt>
    <dgm:pt modelId="{CEF3BA78-2A1B-47AE-BD67-3D8B00210B24}" type="pres">
      <dgm:prSet presAssocID="{CB9A4D9C-FDA4-4041-9C9E-52D04D431462}" presName="txShp" presStyleLbl="node1" presStyleIdx="2" presStyleCnt="4">
        <dgm:presLayoutVars>
          <dgm:bulletEnabled val="1"/>
        </dgm:presLayoutVars>
      </dgm:prSet>
      <dgm:spPr/>
    </dgm:pt>
    <dgm:pt modelId="{824370DB-14FA-4DC8-9C77-355922CACF92}" type="pres">
      <dgm:prSet presAssocID="{60FD14CC-A70E-435D-8E4F-DEA151921A5B}" presName="spacing" presStyleCnt="0"/>
      <dgm:spPr/>
    </dgm:pt>
    <dgm:pt modelId="{46CE44EE-6BE5-4559-82D9-71FB43BC8AE4}" type="pres">
      <dgm:prSet presAssocID="{987EE851-D130-444A-B145-1A02EC41DB63}" presName="composite" presStyleCnt="0"/>
      <dgm:spPr/>
    </dgm:pt>
    <dgm:pt modelId="{93662021-717C-4418-86BC-22D0BDA7D1EB}" type="pres">
      <dgm:prSet presAssocID="{987EE851-D130-444A-B145-1A02EC41DB63}" presName="imgShp" presStyleLbl="fgImgPlace1" presStyleIdx="3" presStyleCnt="4"/>
      <dgm:spPr/>
    </dgm:pt>
    <dgm:pt modelId="{C238604E-B5AF-4A1B-B271-AEEAFD20BB3F}" type="pres">
      <dgm:prSet presAssocID="{987EE851-D130-444A-B145-1A02EC41DB63}" presName="txShp" presStyleLbl="node1" presStyleIdx="3" presStyleCnt="4">
        <dgm:presLayoutVars>
          <dgm:bulletEnabled val="1"/>
        </dgm:presLayoutVars>
      </dgm:prSet>
      <dgm:spPr/>
    </dgm:pt>
  </dgm:ptLst>
  <dgm:cxnLst>
    <dgm:cxn modelId="{D0C7A62D-DB1C-46BA-B290-57CD94BE9144}" type="presOf" srcId="{C25E759A-420C-4CCF-8BCE-738F89E0E6C0}" destId="{B61C4FF0-9365-4162-B690-2B8A658EA7C7}" srcOrd="0" destOrd="0" presId="urn:microsoft.com/office/officeart/2005/8/layout/vList3"/>
    <dgm:cxn modelId="{C43BE6A5-749D-46E8-8846-76367F4D9EDA}" srcId="{E043566B-6771-4989-98C3-DDDBC3E20211}" destId="{987EE851-D130-444A-B145-1A02EC41DB63}" srcOrd="3" destOrd="0" parTransId="{77A992AE-CEE2-4CAC-B96D-5ABA7AD65283}" sibTransId="{DC12370A-BB24-4566-AC7B-97ABC2FB40B7}"/>
    <dgm:cxn modelId="{1BF3DB80-2821-44BB-966C-16E50C981B90}" type="presOf" srcId="{987EE851-D130-444A-B145-1A02EC41DB63}" destId="{C238604E-B5AF-4A1B-B271-AEEAFD20BB3F}" srcOrd="0" destOrd="0" presId="urn:microsoft.com/office/officeart/2005/8/layout/vList3"/>
    <dgm:cxn modelId="{3B7111C8-1918-457F-A4F9-BBFB84F5E921}" srcId="{E043566B-6771-4989-98C3-DDDBC3E20211}" destId="{CB9A4D9C-FDA4-4041-9C9E-52D04D431462}" srcOrd="2" destOrd="0" parTransId="{D67D1651-4751-44BF-87C6-778303317B6A}" sibTransId="{60FD14CC-A70E-435D-8E4F-DEA151921A5B}"/>
    <dgm:cxn modelId="{10BB55B7-602E-4A74-9875-D77CB272A29B}" type="presOf" srcId="{CB9A4D9C-FDA4-4041-9C9E-52D04D431462}" destId="{CEF3BA78-2A1B-47AE-BD67-3D8B00210B24}" srcOrd="0" destOrd="0" presId="urn:microsoft.com/office/officeart/2005/8/layout/vList3"/>
    <dgm:cxn modelId="{3D1851CD-1CCD-4ADD-8228-E66879A9831C}" type="presOf" srcId="{E043566B-6771-4989-98C3-DDDBC3E20211}" destId="{782D9960-2FD9-4F7C-A7CB-AB647C9F61B0}" srcOrd="0" destOrd="0" presId="urn:microsoft.com/office/officeart/2005/8/layout/vList3"/>
    <dgm:cxn modelId="{C108EF5E-2DFA-427D-8E7B-47406E7F3882}" srcId="{E043566B-6771-4989-98C3-DDDBC3E20211}" destId="{A1A2F36B-635E-43D6-8CCC-DF81F1E9CE98}" srcOrd="1" destOrd="0" parTransId="{E345DAAA-C67B-49CE-A4E1-23963A15FD36}" sibTransId="{E9258018-9D2D-44A4-A8C1-822DF872070C}"/>
    <dgm:cxn modelId="{9F08882E-55DD-4D41-AD1E-7BFA55508CAD}" srcId="{E043566B-6771-4989-98C3-DDDBC3E20211}" destId="{C25E759A-420C-4CCF-8BCE-738F89E0E6C0}" srcOrd="0" destOrd="0" parTransId="{1DFD36BF-49A2-4BAC-A606-DA3DC9CEBD03}" sibTransId="{C44792C6-C847-4AA9-9750-069772D054B3}"/>
    <dgm:cxn modelId="{F387411B-CA29-44CA-A09F-F7BE3326CBE1}" type="presOf" srcId="{A1A2F36B-635E-43D6-8CCC-DF81F1E9CE98}" destId="{879AC87C-F840-411C-880B-1E3DED0DBA84}" srcOrd="0" destOrd="0" presId="urn:microsoft.com/office/officeart/2005/8/layout/vList3"/>
    <dgm:cxn modelId="{B35578A3-7FEC-411B-9E4A-C3C639890C62}" type="presParOf" srcId="{782D9960-2FD9-4F7C-A7CB-AB647C9F61B0}" destId="{890F21FB-BE80-4C42-A3E0-F050B1B11B65}" srcOrd="0" destOrd="0" presId="urn:microsoft.com/office/officeart/2005/8/layout/vList3"/>
    <dgm:cxn modelId="{5A0405B4-A8CD-45CC-AD87-9B4A0439F0C5}" type="presParOf" srcId="{890F21FB-BE80-4C42-A3E0-F050B1B11B65}" destId="{08AFDE33-6411-49F8-B549-3713272495F1}" srcOrd="0" destOrd="0" presId="urn:microsoft.com/office/officeart/2005/8/layout/vList3"/>
    <dgm:cxn modelId="{774DBC19-A25C-4392-9389-7B71ECBD4A4B}" type="presParOf" srcId="{890F21FB-BE80-4C42-A3E0-F050B1B11B65}" destId="{B61C4FF0-9365-4162-B690-2B8A658EA7C7}" srcOrd="1" destOrd="0" presId="urn:microsoft.com/office/officeart/2005/8/layout/vList3"/>
    <dgm:cxn modelId="{ABC6EA6C-970D-4EBF-A5BB-F22AE70E43BA}" type="presParOf" srcId="{782D9960-2FD9-4F7C-A7CB-AB647C9F61B0}" destId="{E80B4A40-797B-4B73-BD1F-953FFD639EB8}" srcOrd="1" destOrd="0" presId="urn:microsoft.com/office/officeart/2005/8/layout/vList3"/>
    <dgm:cxn modelId="{4D4FC1D4-CACA-4555-840C-375A1729102B}" type="presParOf" srcId="{782D9960-2FD9-4F7C-A7CB-AB647C9F61B0}" destId="{CF45103D-C64B-4FFA-93F0-B2DF6CB49A77}" srcOrd="2" destOrd="0" presId="urn:microsoft.com/office/officeart/2005/8/layout/vList3"/>
    <dgm:cxn modelId="{ECA155BF-31A1-40AF-8D4A-C9DA42BCAE1D}" type="presParOf" srcId="{CF45103D-C64B-4FFA-93F0-B2DF6CB49A77}" destId="{F36E8263-1E75-4EF7-AB9C-05E676791307}" srcOrd="0" destOrd="0" presId="urn:microsoft.com/office/officeart/2005/8/layout/vList3"/>
    <dgm:cxn modelId="{4DA3D718-318D-48B4-9101-92E9C20B57D7}" type="presParOf" srcId="{CF45103D-C64B-4FFA-93F0-B2DF6CB49A77}" destId="{879AC87C-F840-411C-880B-1E3DED0DBA84}" srcOrd="1" destOrd="0" presId="urn:microsoft.com/office/officeart/2005/8/layout/vList3"/>
    <dgm:cxn modelId="{57783FBA-9608-4938-8EEF-93432A6C3F33}" type="presParOf" srcId="{782D9960-2FD9-4F7C-A7CB-AB647C9F61B0}" destId="{81DA33C7-8821-44F0-B29E-71CED43DD618}" srcOrd="3" destOrd="0" presId="urn:microsoft.com/office/officeart/2005/8/layout/vList3"/>
    <dgm:cxn modelId="{CAB99AF6-FD83-4EB5-AB2E-B3AFBD736BD5}" type="presParOf" srcId="{782D9960-2FD9-4F7C-A7CB-AB647C9F61B0}" destId="{B5045C79-E6C8-4D09-982F-231A0DBC4823}" srcOrd="4" destOrd="0" presId="urn:microsoft.com/office/officeart/2005/8/layout/vList3"/>
    <dgm:cxn modelId="{803196A8-0044-4B27-B319-955CEA7E4282}" type="presParOf" srcId="{B5045C79-E6C8-4D09-982F-231A0DBC4823}" destId="{C00FCE7A-AD0F-4799-AC97-27C0F0A6252E}" srcOrd="0" destOrd="0" presId="urn:microsoft.com/office/officeart/2005/8/layout/vList3"/>
    <dgm:cxn modelId="{2B131D02-B265-4F8E-97BB-26EA159907FE}" type="presParOf" srcId="{B5045C79-E6C8-4D09-982F-231A0DBC4823}" destId="{CEF3BA78-2A1B-47AE-BD67-3D8B00210B24}" srcOrd="1" destOrd="0" presId="urn:microsoft.com/office/officeart/2005/8/layout/vList3"/>
    <dgm:cxn modelId="{E00956F8-8EB8-4895-8537-800EC20011AD}" type="presParOf" srcId="{782D9960-2FD9-4F7C-A7CB-AB647C9F61B0}" destId="{824370DB-14FA-4DC8-9C77-355922CACF92}" srcOrd="5" destOrd="0" presId="urn:microsoft.com/office/officeart/2005/8/layout/vList3"/>
    <dgm:cxn modelId="{2650266B-A76B-46BC-BFDB-2AC087ACFAB8}" type="presParOf" srcId="{782D9960-2FD9-4F7C-A7CB-AB647C9F61B0}" destId="{46CE44EE-6BE5-4559-82D9-71FB43BC8AE4}" srcOrd="6" destOrd="0" presId="urn:microsoft.com/office/officeart/2005/8/layout/vList3"/>
    <dgm:cxn modelId="{18282AF3-5573-4B66-8D7E-B7557822ED2D}" type="presParOf" srcId="{46CE44EE-6BE5-4559-82D9-71FB43BC8AE4}" destId="{93662021-717C-4418-86BC-22D0BDA7D1EB}" srcOrd="0" destOrd="0" presId="urn:microsoft.com/office/officeart/2005/8/layout/vList3"/>
    <dgm:cxn modelId="{1510F74D-87FE-443C-B80C-E8193674F221}" type="presParOf" srcId="{46CE44EE-6BE5-4559-82D9-71FB43BC8AE4}" destId="{C238604E-B5AF-4A1B-B271-AEEAFD20BB3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01758-6AAC-4467-AF7E-60D2E7948400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94623AB-329E-4216-B1E1-F910732F86E3}">
      <dgm:prSet/>
      <dgm:spPr/>
      <dgm:t>
        <a:bodyPr/>
        <a:lstStyle/>
        <a:p>
          <a:pPr rtl="0"/>
          <a:r>
            <a:rPr lang="en-GB" smtClean="0"/>
            <a:t>We are the ONLY Black, female led organisation in the entire Croydon borough.</a:t>
          </a:r>
          <a:endParaRPr lang="en-GB"/>
        </a:p>
      </dgm:t>
    </dgm:pt>
    <dgm:pt modelId="{313238E8-D763-4295-8FEA-A35E091111A7}" type="parTrans" cxnId="{E7F56C49-0507-43BD-A059-2BFF75B9E6A8}">
      <dgm:prSet/>
      <dgm:spPr/>
      <dgm:t>
        <a:bodyPr/>
        <a:lstStyle/>
        <a:p>
          <a:endParaRPr lang="en-GB"/>
        </a:p>
      </dgm:t>
    </dgm:pt>
    <dgm:pt modelId="{3F2840E9-8F5F-42A5-A96B-0326944EC4F9}" type="sibTrans" cxnId="{E7F56C49-0507-43BD-A059-2BFF75B9E6A8}">
      <dgm:prSet/>
      <dgm:spPr/>
      <dgm:t>
        <a:bodyPr/>
        <a:lstStyle/>
        <a:p>
          <a:endParaRPr lang="en-GB"/>
        </a:p>
      </dgm:t>
    </dgm:pt>
    <dgm:pt modelId="{71892859-5009-4370-8002-EB89E9C79300}">
      <dgm:prSet/>
      <dgm:spPr/>
      <dgm:t>
        <a:bodyPr/>
        <a:lstStyle/>
        <a:p>
          <a:pPr rtl="0"/>
          <a:r>
            <a:rPr lang="en-GB" dirty="0" smtClean="0"/>
            <a:t>We work medium to long term with our clients (minimum 12 week programmes) including open-ended</a:t>
          </a:r>
          <a:endParaRPr lang="en-GB" dirty="0"/>
        </a:p>
      </dgm:t>
    </dgm:pt>
    <dgm:pt modelId="{193C74D3-786C-4002-8338-89EC2549665D}" type="parTrans" cxnId="{E9B964F4-3BD8-4CE0-9508-83D29C7D2A48}">
      <dgm:prSet/>
      <dgm:spPr/>
      <dgm:t>
        <a:bodyPr/>
        <a:lstStyle/>
        <a:p>
          <a:endParaRPr lang="en-GB"/>
        </a:p>
      </dgm:t>
    </dgm:pt>
    <dgm:pt modelId="{DE71372D-D63E-4F6D-B9D6-D6C9E3086660}" type="sibTrans" cxnId="{E9B964F4-3BD8-4CE0-9508-83D29C7D2A48}">
      <dgm:prSet/>
      <dgm:spPr/>
      <dgm:t>
        <a:bodyPr/>
        <a:lstStyle/>
        <a:p>
          <a:endParaRPr lang="en-GB"/>
        </a:p>
      </dgm:t>
    </dgm:pt>
    <dgm:pt modelId="{1B54A824-E9BD-45C6-8FBF-C40B5BBBC947}">
      <dgm:prSet/>
      <dgm:spPr/>
      <dgm:t>
        <a:bodyPr/>
        <a:lstStyle/>
        <a:p>
          <a:pPr rtl="0"/>
          <a:r>
            <a:rPr lang="en-GB" smtClean="0"/>
            <a:t>Our service is fully inclusive: </a:t>
          </a:r>
          <a:r>
            <a:rPr lang="en-GB" b="1" i="1" smtClean="0"/>
            <a:t>age range </a:t>
          </a:r>
          <a:r>
            <a:rPr lang="en-GB" smtClean="0"/>
            <a:t>/ </a:t>
          </a:r>
          <a:r>
            <a:rPr lang="en-GB" b="1" i="1" smtClean="0"/>
            <a:t>culture and ethnicity </a:t>
          </a:r>
          <a:r>
            <a:rPr lang="en-GB" smtClean="0"/>
            <a:t>/ </a:t>
          </a:r>
          <a:r>
            <a:rPr lang="en-GB" b="1" i="1" smtClean="0"/>
            <a:t>religion / gender identity / (dis)ability</a:t>
          </a:r>
          <a:endParaRPr lang="en-GB"/>
        </a:p>
      </dgm:t>
    </dgm:pt>
    <dgm:pt modelId="{E2A8F8E9-98EB-4663-9F84-9D0AFE14C778}" type="parTrans" cxnId="{E4087090-DC41-4916-93AD-339A4DA9203A}">
      <dgm:prSet/>
      <dgm:spPr/>
      <dgm:t>
        <a:bodyPr/>
        <a:lstStyle/>
        <a:p>
          <a:endParaRPr lang="en-GB"/>
        </a:p>
      </dgm:t>
    </dgm:pt>
    <dgm:pt modelId="{DF3F6DD7-8D6E-48E5-8FDE-E6B97C37BF9D}" type="sibTrans" cxnId="{E4087090-DC41-4916-93AD-339A4DA9203A}">
      <dgm:prSet/>
      <dgm:spPr/>
      <dgm:t>
        <a:bodyPr/>
        <a:lstStyle/>
        <a:p>
          <a:endParaRPr lang="en-GB"/>
        </a:p>
      </dgm:t>
    </dgm:pt>
    <dgm:pt modelId="{86DE053A-4310-4FBF-8128-34B87DFD7E25}" type="pres">
      <dgm:prSet presAssocID="{92801758-6AAC-4467-AF7E-60D2E7948400}" presName="linearFlow" presStyleCnt="0">
        <dgm:presLayoutVars>
          <dgm:dir/>
          <dgm:resizeHandles val="exact"/>
        </dgm:presLayoutVars>
      </dgm:prSet>
      <dgm:spPr/>
    </dgm:pt>
    <dgm:pt modelId="{2FA0B10D-7CF3-4D67-8889-BAA2F7A89318}" type="pres">
      <dgm:prSet presAssocID="{A94623AB-329E-4216-B1E1-F910732F86E3}" presName="composite" presStyleCnt="0"/>
      <dgm:spPr/>
    </dgm:pt>
    <dgm:pt modelId="{29EDDCE1-C3E1-423D-932B-219932BE0B8C}" type="pres">
      <dgm:prSet presAssocID="{A94623AB-329E-4216-B1E1-F910732F86E3}" presName="imgShp" presStyleLbl="fgImgPlace1" presStyleIdx="0" presStyleCnt="3"/>
      <dgm:spPr/>
    </dgm:pt>
    <dgm:pt modelId="{345719A8-BD57-42CD-9E40-EE781FA50BA5}" type="pres">
      <dgm:prSet presAssocID="{A94623AB-329E-4216-B1E1-F910732F86E3}" presName="txShp" presStyleLbl="node1" presStyleIdx="0" presStyleCnt="3">
        <dgm:presLayoutVars>
          <dgm:bulletEnabled val="1"/>
        </dgm:presLayoutVars>
      </dgm:prSet>
      <dgm:spPr/>
    </dgm:pt>
    <dgm:pt modelId="{E5163DFC-EA60-4BB4-A994-2D6A95B36D70}" type="pres">
      <dgm:prSet presAssocID="{3F2840E9-8F5F-42A5-A96B-0326944EC4F9}" presName="spacing" presStyleCnt="0"/>
      <dgm:spPr/>
    </dgm:pt>
    <dgm:pt modelId="{C7BBCE0E-B331-458A-AC21-BC96609A3738}" type="pres">
      <dgm:prSet presAssocID="{71892859-5009-4370-8002-EB89E9C79300}" presName="composite" presStyleCnt="0"/>
      <dgm:spPr/>
    </dgm:pt>
    <dgm:pt modelId="{5BC6B154-6CC8-403B-AA3E-46901EEECB39}" type="pres">
      <dgm:prSet presAssocID="{71892859-5009-4370-8002-EB89E9C79300}" presName="imgShp" presStyleLbl="fgImgPlace1" presStyleIdx="1" presStyleCnt="3"/>
      <dgm:spPr/>
    </dgm:pt>
    <dgm:pt modelId="{B70BF3B8-6DD2-4610-956F-67B7D2126DED}" type="pres">
      <dgm:prSet presAssocID="{71892859-5009-4370-8002-EB89E9C79300}" presName="txShp" presStyleLbl="node1" presStyleIdx="1" presStyleCnt="3">
        <dgm:presLayoutVars>
          <dgm:bulletEnabled val="1"/>
        </dgm:presLayoutVars>
      </dgm:prSet>
      <dgm:spPr/>
    </dgm:pt>
    <dgm:pt modelId="{599F92C5-EDA7-4D2A-B1E2-1CDA50FD3D19}" type="pres">
      <dgm:prSet presAssocID="{DE71372D-D63E-4F6D-B9D6-D6C9E3086660}" presName="spacing" presStyleCnt="0"/>
      <dgm:spPr/>
    </dgm:pt>
    <dgm:pt modelId="{02B8DAFB-318E-4E36-A034-52D2CAF508CC}" type="pres">
      <dgm:prSet presAssocID="{1B54A824-E9BD-45C6-8FBF-C40B5BBBC947}" presName="composite" presStyleCnt="0"/>
      <dgm:spPr/>
    </dgm:pt>
    <dgm:pt modelId="{0AA5CE5D-8CCD-42E9-9D32-48ED856A8208}" type="pres">
      <dgm:prSet presAssocID="{1B54A824-E9BD-45C6-8FBF-C40B5BBBC947}" presName="imgShp" presStyleLbl="fgImgPlace1" presStyleIdx="2" presStyleCnt="3"/>
      <dgm:spPr/>
    </dgm:pt>
    <dgm:pt modelId="{FCF447B9-B714-4459-92BD-4B369DA7F008}" type="pres">
      <dgm:prSet presAssocID="{1B54A824-E9BD-45C6-8FBF-C40B5BBBC947}" presName="txShp" presStyleLbl="node1" presStyleIdx="2" presStyleCnt="3">
        <dgm:presLayoutVars>
          <dgm:bulletEnabled val="1"/>
        </dgm:presLayoutVars>
      </dgm:prSet>
      <dgm:spPr/>
    </dgm:pt>
  </dgm:ptLst>
  <dgm:cxnLst>
    <dgm:cxn modelId="{1E041151-B9FB-4B67-9143-4D318E81B9CB}" type="presOf" srcId="{92801758-6AAC-4467-AF7E-60D2E7948400}" destId="{86DE053A-4310-4FBF-8128-34B87DFD7E25}" srcOrd="0" destOrd="0" presId="urn:microsoft.com/office/officeart/2005/8/layout/vList3"/>
    <dgm:cxn modelId="{FE908B52-559C-4A8B-BD1B-EF1B9FD1218E}" type="presOf" srcId="{1B54A824-E9BD-45C6-8FBF-C40B5BBBC947}" destId="{FCF447B9-B714-4459-92BD-4B369DA7F008}" srcOrd="0" destOrd="0" presId="urn:microsoft.com/office/officeart/2005/8/layout/vList3"/>
    <dgm:cxn modelId="{E9B964F4-3BD8-4CE0-9508-83D29C7D2A48}" srcId="{92801758-6AAC-4467-AF7E-60D2E7948400}" destId="{71892859-5009-4370-8002-EB89E9C79300}" srcOrd="1" destOrd="0" parTransId="{193C74D3-786C-4002-8338-89EC2549665D}" sibTransId="{DE71372D-D63E-4F6D-B9D6-D6C9E3086660}"/>
    <dgm:cxn modelId="{B96D5801-A336-4F11-AE70-43A05FF97A7A}" type="presOf" srcId="{A94623AB-329E-4216-B1E1-F910732F86E3}" destId="{345719A8-BD57-42CD-9E40-EE781FA50BA5}" srcOrd="0" destOrd="0" presId="urn:microsoft.com/office/officeart/2005/8/layout/vList3"/>
    <dgm:cxn modelId="{E7F56C49-0507-43BD-A059-2BFF75B9E6A8}" srcId="{92801758-6AAC-4467-AF7E-60D2E7948400}" destId="{A94623AB-329E-4216-B1E1-F910732F86E3}" srcOrd="0" destOrd="0" parTransId="{313238E8-D763-4295-8FEA-A35E091111A7}" sibTransId="{3F2840E9-8F5F-42A5-A96B-0326944EC4F9}"/>
    <dgm:cxn modelId="{CF335634-830E-478B-A5A2-3734D1E09173}" type="presOf" srcId="{71892859-5009-4370-8002-EB89E9C79300}" destId="{B70BF3B8-6DD2-4610-956F-67B7D2126DED}" srcOrd="0" destOrd="0" presId="urn:microsoft.com/office/officeart/2005/8/layout/vList3"/>
    <dgm:cxn modelId="{E4087090-DC41-4916-93AD-339A4DA9203A}" srcId="{92801758-6AAC-4467-AF7E-60D2E7948400}" destId="{1B54A824-E9BD-45C6-8FBF-C40B5BBBC947}" srcOrd="2" destOrd="0" parTransId="{E2A8F8E9-98EB-4663-9F84-9D0AFE14C778}" sibTransId="{DF3F6DD7-8D6E-48E5-8FDE-E6B97C37BF9D}"/>
    <dgm:cxn modelId="{002116B4-7E16-4EDD-82BF-DD47350796C4}" type="presParOf" srcId="{86DE053A-4310-4FBF-8128-34B87DFD7E25}" destId="{2FA0B10D-7CF3-4D67-8889-BAA2F7A89318}" srcOrd="0" destOrd="0" presId="urn:microsoft.com/office/officeart/2005/8/layout/vList3"/>
    <dgm:cxn modelId="{D46D0A27-C80F-4C5E-9B7E-D2F539EA8B7B}" type="presParOf" srcId="{2FA0B10D-7CF3-4D67-8889-BAA2F7A89318}" destId="{29EDDCE1-C3E1-423D-932B-219932BE0B8C}" srcOrd="0" destOrd="0" presId="urn:microsoft.com/office/officeart/2005/8/layout/vList3"/>
    <dgm:cxn modelId="{044AE32F-35F4-4678-BF1B-0B02C05713E5}" type="presParOf" srcId="{2FA0B10D-7CF3-4D67-8889-BAA2F7A89318}" destId="{345719A8-BD57-42CD-9E40-EE781FA50BA5}" srcOrd="1" destOrd="0" presId="urn:microsoft.com/office/officeart/2005/8/layout/vList3"/>
    <dgm:cxn modelId="{8A019AE7-B6FF-486F-A8EA-F2AF0FBF7CCD}" type="presParOf" srcId="{86DE053A-4310-4FBF-8128-34B87DFD7E25}" destId="{E5163DFC-EA60-4BB4-A994-2D6A95B36D70}" srcOrd="1" destOrd="0" presId="urn:microsoft.com/office/officeart/2005/8/layout/vList3"/>
    <dgm:cxn modelId="{79956A60-AC0C-43E1-A236-0307535D5A1D}" type="presParOf" srcId="{86DE053A-4310-4FBF-8128-34B87DFD7E25}" destId="{C7BBCE0E-B331-458A-AC21-BC96609A3738}" srcOrd="2" destOrd="0" presId="urn:microsoft.com/office/officeart/2005/8/layout/vList3"/>
    <dgm:cxn modelId="{8DB41856-0764-401E-A885-042ED967861C}" type="presParOf" srcId="{C7BBCE0E-B331-458A-AC21-BC96609A3738}" destId="{5BC6B154-6CC8-403B-AA3E-46901EEECB39}" srcOrd="0" destOrd="0" presId="urn:microsoft.com/office/officeart/2005/8/layout/vList3"/>
    <dgm:cxn modelId="{6B0674ED-D539-4C7C-B91A-F7CD8EE6126D}" type="presParOf" srcId="{C7BBCE0E-B331-458A-AC21-BC96609A3738}" destId="{B70BF3B8-6DD2-4610-956F-67B7D2126DED}" srcOrd="1" destOrd="0" presId="urn:microsoft.com/office/officeart/2005/8/layout/vList3"/>
    <dgm:cxn modelId="{9EF12358-C1F6-432C-89D3-8B7D35F0448F}" type="presParOf" srcId="{86DE053A-4310-4FBF-8128-34B87DFD7E25}" destId="{599F92C5-EDA7-4D2A-B1E2-1CDA50FD3D19}" srcOrd="3" destOrd="0" presId="urn:microsoft.com/office/officeart/2005/8/layout/vList3"/>
    <dgm:cxn modelId="{BEF1F3CD-5C9A-4CC7-9EAD-4DDD33DE9C42}" type="presParOf" srcId="{86DE053A-4310-4FBF-8128-34B87DFD7E25}" destId="{02B8DAFB-318E-4E36-A034-52D2CAF508CC}" srcOrd="4" destOrd="0" presId="urn:microsoft.com/office/officeart/2005/8/layout/vList3"/>
    <dgm:cxn modelId="{30F355E1-C5E9-4745-B81F-6B64C9E1B660}" type="presParOf" srcId="{02B8DAFB-318E-4E36-A034-52D2CAF508CC}" destId="{0AA5CE5D-8CCD-42E9-9D32-48ED856A8208}" srcOrd="0" destOrd="0" presId="urn:microsoft.com/office/officeart/2005/8/layout/vList3"/>
    <dgm:cxn modelId="{5D27F780-F088-4FBA-9AB1-A38B54B4CC63}" type="presParOf" srcId="{02B8DAFB-318E-4E36-A034-52D2CAF508CC}" destId="{FCF447B9-B714-4459-92BD-4B369DA7F0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4B8CAD-723B-471D-97C1-B06EF9C202E9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C810FB4-24C1-4BFF-9095-E330C85D5C24}">
      <dgm:prSet custT="1"/>
      <dgm:spPr/>
      <dgm:t>
        <a:bodyPr/>
        <a:lstStyle/>
        <a:p>
          <a:pPr rtl="0"/>
          <a:r>
            <a:rPr lang="en-GB" sz="1600" dirty="0" smtClean="0"/>
            <a:t>Monday 11 – 3 DROP-IN</a:t>
          </a:r>
        </a:p>
        <a:p>
          <a:pPr rtl="0"/>
          <a:r>
            <a:rPr lang="en-GB" sz="1600" dirty="0" smtClean="0"/>
            <a:t>Thursday 12.30 – 4pm (structured workshops)</a:t>
          </a:r>
          <a:endParaRPr lang="en-GB" sz="1200" dirty="0"/>
        </a:p>
      </dgm:t>
    </dgm:pt>
    <dgm:pt modelId="{E0A63837-46EF-453D-86F7-FE291A762BFC}" type="parTrans" cxnId="{67637833-A9B9-405E-B582-4E3C7DCFA87D}">
      <dgm:prSet/>
      <dgm:spPr/>
      <dgm:t>
        <a:bodyPr/>
        <a:lstStyle/>
        <a:p>
          <a:endParaRPr lang="en-GB"/>
        </a:p>
      </dgm:t>
    </dgm:pt>
    <dgm:pt modelId="{D8D784B3-BDEC-4D44-80C2-B24A8EFA45E1}" type="sibTrans" cxnId="{67637833-A9B9-405E-B582-4E3C7DCFA87D}">
      <dgm:prSet/>
      <dgm:spPr/>
      <dgm:t>
        <a:bodyPr/>
        <a:lstStyle/>
        <a:p>
          <a:endParaRPr lang="en-GB"/>
        </a:p>
      </dgm:t>
    </dgm:pt>
    <dgm:pt modelId="{B67941BA-1D54-49DF-AB4A-52A036E0E707}">
      <dgm:prSet/>
      <dgm:spPr/>
      <dgm:t>
        <a:bodyPr/>
        <a:lstStyle/>
        <a:p>
          <a:pPr rtl="0"/>
          <a:endParaRPr lang="en-GB" sz="900" dirty="0"/>
        </a:p>
      </dgm:t>
    </dgm:pt>
    <dgm:pt modelId="{AB755D58-6E16-42AB-9574-00D3EBC1ED67}" type="parTrans" cxnId="{CBB90FCF-7715-46C4-804B-B88299092866}">
      <dgm:prSet/>
      <dgm:spPr/>
      <dgm:t>
        <a:bodyPr/>
        <a:lstStyle/>
        <a:p>
          <a:endParaRPr lang="en-GB"/>
        </a:p>
      </dgm:t>
    </dgm:pt>
    <dgm:pt modelId="{BB9D3E7A-6CA2-4CB8-8C4B-88235CED88A5}" type="sibTrans" cxnId="{CBB90FCF-7715-46C4-804B-B88299092866}">
      <dgm:prSet/>
      <dgm:spPr/>
      <dgm:t>
        <a:bodyPr/>
        <a:lstStyle/>
        <a:p>
          <a:endParaRPr lang="en-GB"/>
        </a:p>
      </dgm:t>
    </dgm:pt>
    <dgm:pt modelId="{D8AA71AD-7F20-4E7B-A00C-79A3B3144452}">
      <dgm:prSet/>
      <dgm:spPr/>
      <dgm:t>
        <a:bodyPr/>
        <a:lstStyle/>
        <a:p>
          <a:pPr rtl="0"/>
          <a:endParaRPr lang="en-GB" sz="900" dirty="0"/>
        </a:p>
      </dgm:t>
    </dgm:pt>
    <dgm:pt modelId="{66733774-21E7-4F09-9A2E-F3DB20B4015D}" type="parTrans" cxnId="{B2EAAEB2-ED15-4801-AA84-C1D7D0A52FD2}">
      <dgm:prSet/>
      <dgm:spPr/>
      <dgm:t>
        <a:bodyPr/>
        <a:lstStyle/>
        <a:p>
          <a:endParaRPr lang="en-GB"/>
        </a:p>
      </dgm:t>
    </dgm:pt>
    <dgm:pt modelId="{43DFEB89-30FE-47E4-92BF-13F7B04105F6}" type="sibTrans" cxnId="{B2EAAEB2-ED15-4801-AA84-C1D7D0A52FD2}">
      <dgm:prSet/>
      <dgm:spPr/>
      <dgm:t>
        <a:bodyPr/>
        <a:lstStyle/>
        <a:p>
          <a:endParaRPr lang="en-GB"/>
        </a:p>
      </dgm:t>
    </dgm:pt>
    <dgm:pt modelId="{555E0852-7277-484F-BFE7-5510F96D057E}">
      <dgm:prSet/>
      <dgm:spPr/>
      <dgm:t>
        <a:bodyPr/>
        <a:lstStyle/>
        <a:p>
          <a:pPr rtl="0"/>
          <a:endParaRPr lang="en-GB" sz="900" dirty="0"/>
        </a:p>
      </dgm:t>
    </dgm:pt>
    <dgm:pt modelId="{98DEB77F-12C1-4812-8A92-D158BCCFD41F}" type="parTrans" cxnId="{86904CED-EAAC-4981-BAE4-ED47854AA72D}">
      <dgm:prSet/>
      <dgm:spPr/>
      <dgm:t>
        <a:bodyPr/>
        <a:lstStyle/>
        <a:p>
          <a:endParaRPr lang="en-GB"/>
        </a:p>
      </dgm:t>
    </dgm:pt>
    <dgm:pt modelId="{8FFA19AA-BC2B-4D38-BD96-FCE494FBCFD1}" type="sibTrans" cxnId="{86904CED-EAAC-4981-BAE4-ED47854AA72D}">
      <dgm:prSet/>
      <dgm:spPr/>
      <dgm:t>
        <a:bodyPr/>
        <a:lstStyle/>
        <a:p>
          <a:endParaRPr lang="en-GB"/>
        </a:p>
      </dgm:t>
    </dgm:pt>
    <dgm:pt modelId="{451FE7D8-F7A3-47E1-BA89-C08D422851DA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/>
            <a:t>Financial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dirty="0"/>
        </a:p>
      </dgm:t>
    </dgm:pt>
    <dgm:pt modelId="{B3308B29-D88B-4902-9A6E-C2D6324753EF}" type="parTrans" cxnId="{7FE0603B-D2F5-4CD3-BDEA-C5DFC733AFA4}">
      <dgm:prSet/>
      <dgm:spPr/>
      <dgm:t>
        <a:bodyPr/>
        <a:lstStyle/>
        <a:p>
          <a:endParaRPr lang="en-GB"/>
        </a:p>
      </dgm:t>
    </dgm:pt>
    <dgm:pt modelId="{F2C03F5D-1193-4710-BC5A-4D1371C43588}" type="sibTrans" cxnId="{7FE0603B-D2F5-4CD3-BDEA-C5DFC733AFA4}">
      <dgm:prSet/>
      <dgm:spPr/>
      <dgm:t>
        <a:bodyPr/>
        <a:lstStyle/>
        <a:p>
          <a:endParaRPr lang="en-GB"/>
        </a:p>
      </dgm:t>
    </dgm:pt>
    <dgm:pt modelId="{B499F681-3314-4753-B3A9-6F3569FC3900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dirty="0" smtClean="0"/>
            <a:t>Self-love / Self-care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dirty="0"/>
        </a:p>
      </dgm:t>
    </dgm:pt>
    <dgm:pt modelId="{CD4D651A-1EDA-4397-ABC4-503873C95167}" type="parTrans" cxnId="{444DEA44-E99D-46BE-B5FF-E624BA5CA205}">
      <dgm:prSet/>
      <dgm:spPr/>
      <dgm:t>
        <a:bodyPr/>
        <a:lstStyle/>
        <a:p>
          <a:endParaRPr lang="en-GB"/>
        </a:p>
      </dgm:t>
    </dgm:pt>
    <dgm:pt modelId="{D6ADE4EC-873C-4876-BB34-E087A6D2FF92}" type="sibTrans" cxnId="{444DEA44-E99D-46BE-B5FF-E624BA5CA205}">
      <dgm:prSet/>
      <dgm:spPr/>
      <dgm:t>
        <a:bodyPr/>
        <a:lstStyle/>
        <a:p>
          <a:endParaRPr lang="en-GB"/>
        </a:p>
      </dgm:t>
    </dgm:pt>
    <dgm:pt modelId="{CCBF481F-3B15-497D-AC74-E4C816579559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dirty="0" smtClean="0"/>
            <a:t>Healthy Relationships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dirty="0"/>
        </a:p>
      </dgm:t>
    </dgm:pt>
    <dgm:pt modelId="{4F62E31A-60BB-46D5-BE28-A88C67D37671}" type="parTrans" cxnId="{9638144E-3031-49C6-9EB9-0C878C11753F}">
      <dgm:prSet/>
      <dgm:spPr/>
      <dgm:t>
        <a:bodyPr/>
        <a:lstStyle/>
        <a:p>
          <a:endParaRPr lang="en-GB"/>
        </a:p>
      </dgm:t>
    </dgm:pt>
    <dgm:pt modelId="{A0AC5CA2-20FE-4EAA-AF82-0C145AAF8324}" type="sibTrans" cxnId="{9638144E-3031-49C6-9EB9-0C878C11753F}">
      <dgm:prSet/>
      <dgm:spPr/>
      <dgm:t>
        <a:bodyPr/>
        <a:lstStyle/>
        <a:p>
          <a:endParaRPr lang="en-GB"/>
        </a:p>
      </dgm:t>
    </dgm:pt>
    <dgm:pt modelId="{58910CFB-8077-4D29-BCAC-8993F70F60B9}" type="pres">
      <dgm:prSet presAssocID="{B54B8CAD-723B-471D-97C1-B06EF9C202E9}" presName="matrix" presStyleCnt="0">
        <dgm:presLayoutVars>
          <dgm:chMax val="1"/>
          <dgm:dir/>
          <dgm:resizeHandles val="exact"/>
        </dgm:presLayoutVars>
      </dgm:prSet>
      <dgm:spPr/>
    </dgm:pt>
    <dgm:pt modelId="{5A9C1CF9-5B2F-415A-B20A-A1FB370291A2}" type="pres">
      <dgm:prSet presAssocID="{B54B8CAD-723B-471D-97C1-B06EF9C202E9}" presName="diamond" presStyleLbl="bgShp" presStyleIdx="0" presStyleCnt="1"/>
      <dgm:spPr/>
    </dgm:pt>
    <dgm:pt modelId="{78B2AE5C-E2D7-4DD3-A137-319092B48602}" type="pres">
      <dgm:prSet presAssocID="{B54B8CAD-723B-471D-97C1-B06EF9C202E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2FCDBF-E4D0-4A12-94AC-FF8C16D2B98F}" type="pres">
      <dgm:prSet presAssocID="{B54B8CAD-723B-471D-97C1-B06EF9C202E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F378C3C-7FA1-4011-9BCD-C0E9171B4251}" type="pres">
      <dgm:prSet presAssocID="{B54B8CAD-723B-471D-97C1-B06EF9C202E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4991AE7-0344-4463-8EFE-590F40003321}" type="pres">
      <dgm:prSet presAssocID="{B54B8CAD-723B-471D-97C1-B06EF9C202E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638144E-3031-49C6-9EB9-0C878C11753F}" srcId="{B54B8CAD-723B-471D-97C1-B06EF9C202E9}" destId="{CCBF481F-3B15-497D-AC74-E4C816579559}" srcOrd="3" destOrd="0" parTransId="{4F62E31A-60BB-46D5-BE28-A88C67D37671}" sibTransId="{A0AC5CA2-20FE-4EAA-AF82-0C145AAF8324}"/>
    <dgm:cxn modelId="{000D8315-6421-4D71-8523-580B39247B09}" type="presOf" srcId="{FC810FB4-24C1-4BFF-9095-E330C85D5C24}" destId="{78B2AE5C-E2D7-4DD3-A137-319092B48602}" srcOrd="0" destOrd="0" presId="urn:microsoft.com/office/officeart/2005/8/layout/matrix3"/>
    <dgm:cxn modelId="{6ADDBC0F-73C2-4E36-BF65-3E9FD9DD73A0}" type="presOf" srcId="{B499F681-3314-4753-B3A9-6F3569FC3900}" destId="{4F378C3C-7FA1-4011-9BCD-C0E9171B4251}" srcOrd="0" destOrd="0" presId="urn:microsoft.com/office/officeart/2005/8/layout/matrix3"/>
    <dgm:cxn modelId="{7830512D-FBC8-43AD-8D9B-5CB1C7A0C106}" type="presOf" srcId="{D8AA71AD-7F20-4E7B-A00C-79A3B3144452}" destId="{78B2AE5C-E2D7-4DD3-A137-319092B48602}" srcOrd="0" destOrd="2" presId="urn:microsoft.com/office/officeart/2005/8/layout/matrix3"/>
    <dgm:cxn modelId="{96B4601D-3494-4EB0-B372-51E9409EF6E7}" type="presOf" srcId="{451FE7D8-F7A3-47E1-BA89-C08D422851DA}" destId="{422FCDBF-E4D0-4A12-94AC-FF8C16D2B98F}" srcOrd="0" destOrd="0" presId="urn:microsoft.com/office/officeart/2005/8/layout/matrix3"/>
    <dgm:cxn modelId="{444DEA44-E99D-46BE-B5FF-E624BA5CA205}" srcId="{B54B8CAD-723B-471D-97C1-B06EF9C202E9}" destId="{B499F681-3314-4753-B3A9-6F3569FC3900}" srcOrd="2" destOrd="0" parTransId="{CD4D651A-1EDA-4397-ABC4-503873C95167}" sibTransId="{D6ADE4EC-873C-4876-BB34-E087A6D2FF92}"/>
    <dgm:cxn modelId="{BAE1911B-6CCE-4B0A-BE24-85785C87F6D4}" type="presOf" srcId="{B67941BA-1D54-49DF-AB4A-52A036E0E707}" destId="{78B2AE5C-E2D7-4DD3-A137-319092B48602}" srcOrd="0" destOrd="1" presId="urn:microsoft.com/office/officeart/2005/8/layout/matrix3"/>
    <dgm:cxn modelId="{67637833-A9B9-405E-B582-4E3C7DCFA87D}" srcId="{B54B8CAD-723B-471D-97C1-B06EF9C202E9}" destId="{FC810FB4-24C1-4BFF-9095-E330C85D5C24}" srcOrd="0" destOrd="0" parTransId="{E0A63837-46EF-453D-86F7-FE291A762BFC}" sibTransId="{D8D784B3-BDEC-4D44-80C2-B24A8EFA45E1}"/>
    <dgm:cxn modelId="{A2AE3B3D-5129-46AF-818A-BAC5AAE54467}" type="presOf" srcId="{CCBF481F-3B15-497D-AC74-E4C816579559}" destId="{C4991AE7-0344-4463-8EFE-590F40003321}" srcOrd="0" destOrd="0" presId="urn:microsoft.com/office/officeart/2005/8/layout/matrix3"/>
    <dgm:cxn modelId="{CBB90FCF-7715-46C4-804B-B88299092866}" srcId="{FC810FB4-24C1-4BFF-9095-E330C85D5C24}" destId="{B67941BA-1D54-49DF-AB4A-52A036E0E707}" srcOrd="0" destOrd="0" parTransId="{AB755D58-6E16-42AB-9574-00D3EBC1ED67}" sibTransId="{BB9D3E7A-6CA2-4CB8-8C4B-88235CED88A5}"/>
    <dgm:cxn modelId="{4964C3D9-6F8F-4C09-9422-23CEBA7F5EAC}" type="presOf" srcId="{B54B8CAD-723B-471D-97C1-B06EF9C202E9}" destId="{58910CFB-8077-4D29-BCAC-8993F70F60B9}" srcOrd="0" destOrd="0" presId="urn:microsoft.com/office/officeart/2005/8/layout/matrix3"/>
    <dgm:cxn modelId="{7FE0603B-D2F5-4CD3-BDEA-C5DFC733AFA4}" srcId="{B54B8CAD-723B-471D-97C1-B06EF9C202E9}" destId="{451FE7D8-F7A3-47E1-BA89-C08D422851DA}" srcOrd="1" destOrd="0" parTransId="{B3308B29-D88B-4902-9A6E-C2D6324753EF}" sibTransId="{F2C03F5D-1193-4710-BC5A-4D1371C43588}"/>
    <dgm:cxn modelId="{86904CED-EAAC-4981-BAE4-ED47854AA72D}" srcId="{FC810FB4-24C1-4BFF-9095-E330C85D5C24}" destId="{555E0852-7277-484F-BFE7-5510F96D057E}" srcOrd="2" destOrd="0" parTransId="{98DEB77F-12C1-4812-8A92-D158BCCFD41F}" sibTransId="{8FFA19AA-BC2B-4D38-BD96-FCE494FBCFD1}"/>
    <dgm:cxn modelId="{CAB4D2A0-6A03-49A9-8079-807241315527}" type="presOf" srcId="{555E0852-7277-484F-BFE7-5510F96D057E}" destId="{78B2AE5C-E2D7-4DD3-A137-319092B48602}" srcOrd="0" destOrd="3" presId="urn:microsoft.com/office/officeart/2005/8/layout/matrix3"/>
    <dgm:cxn modelId="{B2EAAEB2-ED15-4801-AA84-C1D7D0A52FD2}" srcId="{FC810FB4-24C1-4BFF-9095-E330C85D5C24}" destId="{D8AA71AD-7F20-4E7B-A00C-79A3B3144452}" srcOrd="1" destOrd="0" parTransId="{66733774-21E7-4F09-9A2E-F3DB20B4015D}" sibTransId="{43DFEB89-30FE-47E4-92BF-13F7B04105F6}"/>
    <dgm:cxn modelId="{B8F4B17D-9C23-48B2-86C4-CE77DCAE30A2}" type="presParOf" srcId="{58910CFB-8077-4D29-BCAC-8993F70F60B9}" destId="{5A9C1CF9-5B2F-415A-B20A-A1FB370291A2}" srcOrd="0" destOrd="0" presId="urn:microsoft.com/office/officeart/2005/8/layout/matrix3"/>
    <dgm:cxn modelId="{85B557E1-C87D-4D7F-806C-8926EC44286A}" type="presParOf" srcId="{58910CFB-8077-4D29-BCAC-8993F70F60B9}" destId="{78B2AE5C-E2D7-4DD3-A137-319092B48602}" srcOrd="1" destOrd="0" presId="urn:microsoft.com/office/officeart/2005/8/layout/matrix3"/>
    <dgm:cxn modelId="{B91B313A-482E-4AEA-8BA7-29C880D91CE6}" type="presParOf" srcId="{58910CFB-8077-4D29-BCAC-8993F70F60B9}" destId="{422FCDBF-E4D0-4A12-94AC-FF8C16D2B98F}" srcOrd="2" destOrd="0" presId="urn:microsoft.com/office/officeart/2005/8/layout/matrix3"/>
    <dgm:cxn modelId="{52356E76-3262-4157-8F3B-9E9C7BAF7DB4}" type="presParOf" srcId="{58910CFB-8077-4D29-BCAC-8993F70F60B9}" destId="{4F378C3C-7FA1-4011-9BCD-C0E9171B4251}" srcOrd="3" destOrd="0" presId="urn:microsoft.com/office/officeart/2005/8/layout/matrix3"/>
    <dgm:cxn modelId="{DC1BF89D-F2E4-4DA4-ACB1-1C2DD0DD8E5B}" type="presParOf" srcId="{58910CFB-8077-4D29-BCAC-8993F70F60B9}" destId="{C4991AE7-0344-4463-8EFE-590F4000332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F74CE4-0B5C-4392-8EE0-6A1D79AB1077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GB"/>
        </a:p>
      </dgm:t>
    </dgm:pt>
    <dgm:pt modelId="{9D80F9AE-2AE6-4860-9814-EF1E4658AADB}">
      <dgm:prSet custT="1"/>
      <dgm:spPr/>
      <dgm:t>
        <a:bodyPr/>
        <a:lstStyle/>
        <a:p>
          <a:pPr rtl="0"/>
          <a:r>
            <a:rPr lang="en-GB" sz="2000" dirty="0" smtClean="0"/>
            <a:t>Bereavement</a:t>
          </a:r>
          <a:endParaRPr lang="en-GB" sz="2000" dirty="0"/>
        </a:p>
      </dgm:t>
    </dgm:pt>
    <dgm:pt modelId="{29F1DF5B-35EC-4CF1-8B9F-D0EFF41503AC}" type="parTrans" cxnId="{4CE40B32-CB12-4549-B732-186B93230C66}">
      <dgm:prSet/>
      <dgm:spPr/>
      <dgm:t>
        <a:bodyPr/>
        <a:lstStyle/>
        <a:p>
          <a:endParaRPr lang="en-GB"/>
        </a:p>
      </dgm:t>
    </dgm:pt>
    <dgm:pt modelId="{B9AEB7DF-D279-4B02-8302-082B066F1D54}" type="sibTrans" cxnId="{4CE40B32-CB12-4549-B732-186B93230C66}">
      <dgm:prSet/>
      <dgm:spPr/>
      <dgm:t>
        <a:bodyPr/>
        <a:lstStyle/>
        <a:p>
          <a:endParaRPr lang="en-GB"/>
        </a:p>
      </dgm:t>
    </dgm:pt>
    <dgm:pt modelId="{27151C91-9825-4D1C-9E96-3F78E0B77D63}">
      <dgm:prSet/>
      <dgm:spPr/>
      <dgm:t>
        <a:bodyPr/>
        <a:lstStyle/>
        <a:p>
          <a:pPr rtl="0"/>
          <a:r>
            <a:rPr lang="en-GB" dirty="0" smtClean="0"/>
            <a:t>Depression</a:t>
          </a:r>
          <a:endParaRPr lang="en-GB" dirty="0"/>
        </a:p>
      </dgm:t>
    </dgm:pt>
    <dgm:pt modelId="{CBBCA95D-A12D-45FF-A3D2-669ECC563FC3}" type="parTrans" cxnId="{A1980F2D-2CBB-4EAE-A4CB-AC3FA17AAC5D}">
      <dgm:prSet/>
      <dgm:spPr/>
      <dgm:t>
        <a:bodyPr/>
        <a:lstStyle/>
        <a:p>
          <a:endParaRPr lang="en-GB"/>
        </a:p>
      </dgm:t>
    </dgm:pt>
    <dgm:pt modelId="{25EFCE3F-E3BD-47A8-94EC-35FB3C3E9392}" type="sibTrans" cxnId="{A1980F2D-2CBB-4EAE-A4CB-AC3FA17AAC5D}">
      <dgm:prSet/>
      <dgm:spPr/>
      <dgm:t>
        <a:bodyPr/>
        <a:lstStyle/>
        <a:p>
          <a:endParaRPr lang="en-GB"/>
        </a:p>
      </dgm:t>
    </dgm:pt>
    <dgm:pt modelId="{BD9BDEDA-3F90-492F-B113-B7CBB590DA2E}">
      <dgm:prSet custT="1"/>
      <dgm:spPr/>
      <dgm:t>
        <a:bodyPr/>
        <a:lstStyle/>
        <a:p>
          <a:pPr rtl="0"/>
          <a:r>
            <a:rPr lang="en-GB" sz="2000" dirty="0" smtClean="0"/>
            <a:t>Anxiety</a:t>
          </a:r>
          <a:endParaRPr lang="en-GB" sz="2000" dirty="0"/>
        </a:p>
      </dgm:t>
    </dgm:pt>
    <dgm:pt modelId="{D52E069D-BBFA-4C81-B20D-33704DA855B0}" type="parTrans" cxnId="{596EDB9D-44D7-433E-9B8E-EB5DFDB783C5}">
      <dgm:prSet/>
      <dgm:spPr/>
      <dgm:t>
        <a:bodyPr/>
        <a:lstStyle/>
        <a:p>
          <a:endParaRPr lang="en-GB"/>
        </a:p>
      </dgm:t>
    </dgm:pt>
    <dgm:pt modelId="{A30D43FE-4B65-4DED-AEE6-7B98449CA92A}" type="sibTrans" cxnId="{596EDB9D-44D7-433E-9B8E-EB5DFDB783C5}">
      <dgm:prSet/>
      <dgm:spPr/>
      <dgm:t>
        <a:bodyPr/>
        <a:lstStyle/>
        <a:p>
          <a:endParaRPr lang="en-GB"/>
        </a:p>
      </dgm:t>
    </dgm:pt>
    <dgm:pt modelId="{AED3B540-2B22-42DA-95B7-DF11141271B1}">
      <dgm:prSet/>
      <dgm:spPr/>
    </dgm:pt>
    <dgm:pt modelId="{4F5BCA35-6834-4441-8535-4DF83563F8CB}" type="parTrans" cxnId="{3994BFB3-35C9-4196-942F-A9DEC231FD9F}">
      <dgm:prSet/>
      <dgm:spPr/>
      <dgm:t>
        <a:bodyPr/>
        <a:lstStyle/>
        <a:p>
          <a:endParaRPr lang="en-GB"/>
        </a:p>
      </dgm:t>
    </dgm:pt>
    <dgm:pt modelId="{2EFA7D2F-8235-4731-AF88-A12FBF497A82}" type="sibTrans" cxnId="{3994BFB3-35C9-4196-942F-A9DEC231FD9F}">
      <dgm:prSet/>
      <dgm:spPr/>
      <dgm:t>
        <a:bodyPr/>
        <a:lstStyle/>
        <a:p>
          <a:endParaRPr lang="en-GB"/>
        </a:p>
      </dgm:t>
    </dgm:pt>
    <dgm:pt modelId="{C2488A39-8748-436E-81AD-86D46B11898F}">
      <dgm:prSet/>
      <dgm:spPr/>
    </dgm:pt>
    <dgm:pt modelId="{D525CD46-32C0-4A50-AD38-D5621D45E862}" type="parTrans" cxnId="{5126FC83-EA9D-4AF4-9EC8-AB81DC588818}">
      <dgm:prSet/>
      <dgm:spPr/>
      <dgm:t>
        <a:bodyPr/>
        <a:lstStyle/>
        <a:p>
          <a:endParaRPr lang="en-GB"/>
        </a:p>
      </dgm:t>
    </dgm:pt>
    <dgm:pt modelId="{D76BF3A0-064D-4643-B84E-E5B94A5D414B}" type="sibTrans" cxnId="{5126FC83-EA9D-4AF4-9EC8-AB81DC588818}">
      <dgm:prSet/>
      <dgm:spPr/>
      <dgm:t>
        <a:bodyPr/>
        <a:lstStyle/>
        <a:p>
          <a:endParaRPr lang="en-GB"/>
        </a:p>
      </dgm:t>
    </dgm:pt>
    <dgm:pt modelId="{CA1682F8-F1EE-4B02-B4BC-078C6BAF4425}" type="pres">
      <dgm:prSet presAssocID="{86F74CE4-0B5C-4392-8EE0-6A1D79AB107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7C9C994-FCA1-4B63-ADD2-4A84928DBA36}" type="pres">
      <dgm:prSet presAssocID="{9D80F9AE-2AE6-4860-9814-EF1E4658AADB}" presName="gear1" presStyleLbl="node1" presStyleIdx="0" presStyleCnt="3">
        <dgm:presLayoutVars>
          <dgm:chMax val="1"/>
          <dgm:bulletEnabled val="1"/>
        </dgm:presLayoutVars>
      </dgm:prSet>
      <dgm:spPr/>
    </dgm:pt>
    <dgm:pt modelId="{C09775D1-F9F1-4217-A834-C55E9DD5C265}" type="pres">
      <dgm:prSet presAssocID="{9D80F9AE-2AE6-4860-9814-EF1E4658AADB}" presName="gear1srcNode" presStyleLbl="node1" presStyleIdx="0" presStyleCnt="3"/>
      <dgm:spPr/>
    </dgm:pt>
    <dgm:pt modelId="{B59B67E0-B85A-4868-8D75-9BF210380EB1}" type="pres">
      <dgm:prSet presAssocID="{9D80F9AE-2AE6-4860-9814-EF1E4658AADB}" presName="gear1dstNode" presStyleLbl="node1" presStyleIdx="0" presStyleCnt="3"/>
      <dgm:spPr/>
    </dgm:pt>
    <dgm:pt modelId="{70F4DFC3-7963-4310-AC21-1AA5A50F1BFD}" type="pres">
      <dgm:prSet presAssocID="{27151C91-9825-4D1C-9E96-3F78E0B77D63}" presName="gear2" presStyleLbl="node1" presStyleIdx="1" presStyleCnt="3">
        <dgm:presLayoutVars>
          <dgm:chMax val="1"/>
          <dgm:bulletEnabled val="1"/>
        </dgm:presLayoutVars>
      </dgm:prSet>
      <dgm:spPr/>
    </dgm:pt>
    <dgm:pt modelId="{E55EC0B4-F8DC-4B18-A78F-05D821077C0F}" type="pres">
      <dgm:prSet presAssocID="{27151C91-9825-4D1C-9E96-3F78E0B77D63}" presName="gear2srcNode" presStyleLbl="node1" presStyleIdx="1" presStyleCnt="3"/>
      <dgm:spPr/>
    </dgm:pt>
    <dgm:pt modelId="{0969E105-2C0C-4633-851D-CF1AE1538586}" type="pres">
      <dgm:prSet presAssocID="{27151C91-9825-4D1C-9E96-3F78E0B77D63}" presName="gear2dstNode" presStyleLbl="node1" presStyleIdx="1" presStyleCnt="3"/>
      <dgm:spPr/>
    </dgm:pt>
    <dgm:pt modelId="{CB3B5F53-FC6E-4D09-8063-4C8E0AF56F1D}" type="pres">
      <dgm:prSet presAssocID="{BD9BDEDA-3F90-492F-B113-B7CBB590DA2E}" presName="gear3" presStyleLbl="node1" presStyleIdx="2" presStyleCnt="3"/>
      <dgm:spPr/>
    </dgm:pt>
    <dgm:pt modelId="{A1A5B10A-F31A-49ED-B288-4D94C2046771}" type="pres">
      <dgm:prSet presAssocID="{BD9BDEDA-3F90-492F-B113-B7CBB590DA2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C7D5E17-42C0-4678-BFB8-FE5725DABB33}" type="pres">
      <dgm:prSet presAssocID="{BD9BDEDA-3F90-492F-B113-B7CBB590DA2E}" presName="gear3srcNode" presStyleLbl="node1" presStyleIdx="2" presStyleCnt="3"/>
      <dgm:spPr/>
    </dgm:pt>
    <dgm:pt modelId="{502CA53F-F81A-4663-B252-6CF23DF30628}" type="pres">
      <dgm:prSet presAssocID="{BD9BDEDA-3F90-492F-B113-B7CBB590DA2E}" presName="gear3dstNode" presStyleLbl="node1" presStyleIdx="2" presStyleCnt="3"/>
      <dgm:spPr/>
    </dgm:pt>
    <dgm:pt modelId="{3E412572-05AF-4BED-B764-423E608038D5}" type="pres">
      <dgm:prSet presAssocID="{B9AEB7DF-D279-4B02-8302-082B066F1D54}" presName="connector1" presStyleLbl="sibTrans2D1" presStyleIdx="0" presStyleCnt="3"/>
      <dgm:spPr/>
    </dgm:pt>
    <dgm:pt modelId="{7817316B-E83A-4E92-BF18-5BCD7EAD08F4}" type="pres">
      <dgm:prSet presAssocID="{25EFCE3F-E3BD-47A8-94EC-35FB3C3E9392}" presName="connector2" presStyleLbl="sibTrans2D1" presStyleIdx="1" presStyleCnt="3"/>
      <dgm:spPr/>
    </dgm:pt>
    <dgm:pt modelId="{43E68E4B-93B5-49D7-8464-0C70D5C9DD53}" type="pres">
      <dgm:prSet presAssocID="{A30D43FE-4B65-4DED-AEE6-7B98449CA92A}" presName="connector3" presStyleLbl="sibTrans2D1" presStyleIdx="2" presStyleCnt="3"/>
      <dgm:spPr/>
    </dgm:pt>
  </dgm:ptLst>
  <dgm:cxnLst>
    <dgm:cxn modelId="{93B8F0B9-0688-4624-AC73-E65CFADAD484}" type="presOf" srcId="{A30D43FE-4B65-4DED-AEE6-7B98449CA92A}" destId="{43E68E4B-93B5-49D7-8464-0C70D5C9DD53}" srcOrd="0" destOrd="0" presId="urn:microsoft.com/office/officeart/2005/8/layout/gear1"/>
    <dgm:cxn modelId="{A1980F2D-2CBB-4EAE-A4CB-AC3FA17AAC5D}" srcId="{86F74CE4-0B5C-4392-8EE0-6A1D79AB1077}" destId="{27151C91-9825-4D1C-9E96-3F78E0B77D63}" srcOrd="1" destOrd="0" parTransId="{CBBCA95D-A12D-45FF-A3D2-669ECC563FC3}" sibTransId="{25EFCE3F-E3BD-47A8-94EC-35FB3C3E9392}"/>
    <dgm:cxn modelId="{C04AD889-9912-4F75-B915-AB597F555D6D}" type="presOf" srcId="{86F74CE4-0B5C-4392-8EE0-6A1D79AB1077}" destId="{CA1682F8-F1EE-4B02-B4BC-078C6BAF4425}" srcOrd="0" destOrd="0" presId="urn:microsoft.com/office/officeart/2005/8/layout/gear1"/>
    <dgm:cxn modelId="{48A753E4-5D75-4F90-8E4E-9CB590F40620}" type="presOf" srcId="{27151C91-9825-4D1C-9E96-3F78E0B77D63}" destId="{E55EC0B4-F8DC-4B18-A78F-05D821077C0F}" srcOrd="1" destOrd="0" presId="urn:microsoft.com/office/officeart/2005/8/layout/gear1"/>
    <dgm:cxn modelId="{3994BFB3-35C9-4196-942F-A9DEC231FD9F}" srcId="{86F74CE4-0B5C-4392-8EE0-6A1D79AB1077}" destId="{AED3B540-2B22-42DA-95B7-DF11141271B1}" srcOrd="3" destOrd="0" parTransId="{4F5BCA35-6834-4441-8535-4DF83563F8CB}" sibTransId="{2EFA7D2F-8235-4731-AF88-A12FBF497A82}"/>
    <dgm:cxn modelId="{BA953E10-4E8C-4718-8B7A-7B68F346CD98}" type="presOf" srcId="{BD9BDEDA-3F90-492F-B113-B7CBB590DA2E}" destId="{1C7D5E17-42C0-4678-BFB8-FE5725DABB33}" srcOrd="2" destOrd="0" presId="urn:microsoft.com/office/officeart/2005/8/layout/gear1"/>
    <dgm:cxn modelId="{4CE40B32-CB12-4549-B732-186B93230C66}" srcId="{86F74CE4-0B5C-4392-8EE0-6A1D79AB1077}" destId="{9D80F9AE-2AE6-4860-9814-EF1E4658AADB}" srcOrd="0" destOrd="0" parTransId="{29F1DF5B-35EC-4CF1-8B9F-D0EFF41503AC}" sibTransId="{B9AEB7DF-D279-4B02-8302-082B066F1D54}"/>
    <dgm:cxn modelId="{C9DF0501-4175-4CDA-9468-3B475A7F1C77}" type="presOf" srcId="{25EFCE3F-E3BD-47A8-94EC-35FB3C3E9392}" destId="{7817316B-E83A-4E92-BF18-5BCD7EAD08F4}" srcOrd="0" destOrd="0" presId="urn:microsoft.com/office/officeart/2005/8/layout/gear1"/>
    <dgm:cxn modelId="{F0DDCB3E-A6E8-4397-9E02-70CB54E1C188}" type="presOf" srcId="{9D80F9AE-2AE6-4860-9814-EF1E4658AADB}" destId="{C09775D1-F9F1-4217-A834-C55E9DD5C265}" srcOrd="1" destOrd="0" presId="urn:microsoft.com/office/officeart/2005/8/layout/gear1"/>
    <dgm:cxn modelId="{353F8D05-8AA1-4D9F-B9BF-B1CDCDC0847A}" type="presOf" srcId="{27151C91-9825-4D1C-9E96-3F78E0B77D63}" destId="{0969E105-2C0C-4633-851D-CF1AE1538586}" srcOrd="2" destOrd="0" presId="urn:microsoft.com/office/officeart/2005/8/layout/gear1"/>
    <dgm:cxn modelId="{E558058F-2089-49C8-A8B4-A99DD70AECD8}" type="presOf" srcId="{27151C91-9825-4D1C-9E96-3F78E0B77D63}" destId="{70F4DFC3-7963-4310-AC21-1AA5A50F1BFD}" srcOrd="0" destOrd="0" presId="urn:microsoft.com/office/officeart/2005/8/layout/gear1"/>
    <dgm:cxn modelId="{2C18C237-605A-4D75-A969-99DBB63B028C}" type="presOf" srcId="{9D80F9AE-2AE6-4860-9814-EF1E4658AADB}" destId="{F7C9C994-FCA1-4B63-ADD2-4A84928DBA36}" srcOrd="0" destOrd="0" presId="urn:microsoft.com/office/officeart/2005/8/layout/gear1"/>
    <dgm:cxn modelId="{98CB4FB7-AEE2-40A3-8392-E2127332A75A}" type="presOf" srcId="{B9AEB7DF-D279-4B02-8302-082B066F1D54}" destId="{3E412572-05AF-4BED-B764-423E608038D5}" srcOrd="0" destOrd="0" presId="urn:microsoft.com/office/officeart/2005/8/layout/gear1"/>
    <dgm:cxn modelId="{5126FC83-EA9D-4AF4-9EC8-AB81DC588818}" srcId="{86F74CE4-0B5C-4392-8EE0-6A1D79AB1077}" destId="{C2488A39-8748-436E-81AD-86D46B11898F}" srcOrd="4" destOrd="0" parTransId="{D525CD46-32C0-4A50-AD38-D5621D45E862}" sibTransId="{D76BF3A0-064D-4643-B84E-E5B94A5D414B}"/>
    <dgm:cxn modelId="{D6EA2600-1AAF-43F3-8747-D7A32D14D4A2}" type="presOf" srcId="{BD9BDEDA-3F90-492F-B113-B7CBB590DA2E}" destId="{A1A5B10A-F31A-49ED-B288-4D94C2046771}" srcOrd="1" destOrd="0" presId="urn:microsoft.com/office/officeart/2005/8/layout/gear1"/>
    <dgm:cxn modelId="{5DDDE7B2-A57D-4995-8330-EF58C62D53B0}" type="presOf" srcId="{BD9BDEDA-3F90-492F-B113-B7CBB590DA2E}" destId="{502CA53F-F81A-4663-B252-6CF23DF30628}" srcOrd="3" destOrd="0" presId="urn:microsoft.com/office/officeart/2005/8/layout/gear1"/>
    <dgm:cxn modelId="{596EDB9D-44D7-433E-9B8E-EB5DFDB783C5}" srcId="{86F74CE4-0B5C-4392-8EE0-6A1D79AB1077}" destId="{BD9BDEDA-3F90-492F-B113-B7CBB590DA2E}" srcOrd="2" destOrd="0" parTransId="{D52E069D-BBFA-4C81-B20D-33704DA855B0}" sibTransId="{A30D43FE-4B65-4DED-AEE6-7B98449CA92A}"/>
    <dgm:cxn modelId="{1C29D12A-7449-4B44-8233-678261F0E1D6}" type="presOf" srcId="{BD9BDEDA-3F90-492F-B113-B7CBB590DA2E}" destId="{CB3B5F53-FC6E-4D09-8063-4C8E0AF56F1D}" srcOrd="0" destOrd="0" presId="urn:microsoft.com/office/officeart/2005/8/layout/gear1"/>
    <dgm:cxn modelId="{7D078751-6A9A-4D34-9715-682314D3CA54}" type="presOf" srcId="{9D80F9AE-2AE6-4860-9814-EF1E4658AADB}" destId="{B59B67E0-B85A-4868-8D75-9BF210380EB1}" srcOrd="2" destOrd="0" presId="urn:microsoft.com/office/officeart/2005/8/layout/gear1"/>
    <dgm:cxn modelId="{1BC11938-3573-44B4-98E7-B2CB32DF3FD0}" type="presParOf" srcId="{CA1682F8-F1EE-4B02-B4BC-078C6BAF4425}" destId="{F7C9C994-FCA1-4B63-ADD2-4A84928DBA36}" srcOrd="0" destOrd="0" presId="urn:microsoft.com/office/officeart/2005/8/layout/gear1"/>
    <dgm:cxn modelId="{D133B42C-A0E3-4D3F-B151-FB1FC6DCF4BC}" type="presParOf" srcId="{CA1682F8-F1EE-4B02-B4BC-078C6BAF4425}" destId="{C09775D1-F9F1-4217-A834-C55E9DD5C265}" srcOrd="1" destOrd="0" presId="urn:microsoft.com/office/officeart/2005/8/layout/gear1"/>
    <dgm:cxn modelId="{3FB4C3A1-F2F5-4DBB-A6A6-D306B4D52C38}" type="presParOf" srcId="{CA1682F8-F1EE-4B02-B4BC-078C6BAF4425}" destId="{B59B67E0-B85A-4868-8D75-9BF210380EB1}" srcOrd="2" destOrd="0" presId="urn:microsoft.com/office/officeart/2005/8/layout/gear1"/>
    <dgm:cxn modelId="{5D684A34-9962-4F3B-9301-55FDB5426348}" type="presParOf" srcId="{CA1682F8-F1EE-4B02-B4BC-078C6BAF4425}" destId="{70F4DFC3-7963-4310-AC21-1AA5A50F1BFD}" srcOrd="3" destOrd="0" presId="urn:microsoft.com/office/officeart/2005/8/layout/gear1"/>
    <dgm:cxn modelId="{3EE1B162-4790-4027-8602-D079C872D5B3}" type="presParOf" srcId="{CA1682F8-F1EE-4B02-B4BC-078C6BAF4425}" destId="{E55EC0B4-F8DC-4B18-A78F-05D821077C0F}" srcOrd="4" destOrd="0" presId="urn:microsoft.com/office/officeart/2005/8/layout/gear1"/>
    <dgm:cxn modelId="{A3D17625-2C51-4992-A2EA-3B2BC1315581}" type="presParOf" srcId="{CA1682F8-F1EE-4B02-B4BC-078C6BAF4425}" destId="{0969E105-2C0C-4633-851D-CF1AE1538586}" srcOrd="5" destOrd="0" presId="urn:microsoft.com/office/officeart/2005/8/layout/gear1"/>
    <dgm:cxn modelId="{9E91C69B-EB44-4BB1-AD0E-4D8CBF95747C}" type="presParOf" srcId="{CA1682F8-F1EE-4B02-B4BC-078C6BAF4425}" destId="{CB3B5F53-FC6E-4D09-8063-4C8E0AF56F1D}" srcOrd="6" destOrd="0" presId="urn:microsoft.com/office/officeart/2005/8/layout/gear1"/>
    <dgm:cxn modelId="{6C80C21B-3E2E-42A4-97F9-87C3C387D6AE}" type="presParOf" srcId="{CA1682F8-F1EE-4B02-B4BC-078C6BAF4425}" destId="{A1A5B10A-F31A-49ED-B288-4D94C2046771}" srcOrd="7" destOrd="0" presId="urn:microsoft.com/office/officeart/2005/8/layout/gear1"/>
    <dgm:cxn modelId="{26401AA4-4671-4DFD-8AFC-509A1F9C5B79}" type="presParOf" srcId="{CA1682F8-F1EE-4B02-B4BC-078C6BAF4425}" destId="{1C7D5E17-42C0-4678-BFB8-FE5725DABB33}" srcOrd="8" destOrd="0" presId="urn:microsoft.com/office/officeart/2005/8/layout/gear1"/>
    <dgm:cxn modelId="{EBB05441-2565-49F6-B01B-FEE74A1EB4E8}" type="presParOf" srcId="{CA1682F8-F1EE-4B02-B4BC-078C6BAF4425}" destId="{502CA53F-F81A-4663-B252-6CF23DF30628}" srcOrd="9" destOrd="0" presId="urn:microsoft.com/office/officeart/2005/8/layout/gear1"/>
    <dgm:cxn modelId="{BCCD03FD-F0D6-48D3-BF50-D8E2EEFA781E}" type="presParOf" srcId="{CA1682F8-F1EE-4B02-B4BC-078C6BAF4425}" destId="{3E412572-05AF-4BED-B764-423E608038D5}" srcOrd="10" destOrd="0" presId="urn:microsoft.com/office/officeart/2005/8/layout/gear1"/>
    <dgm:cxn modelId="{001DD15D-FB8B-407B-B427-BE8C2F4B212F}" type="presParOf" srcId="{CA1682F8-F1EE-4B02-B4BC-078C6BAF4425}" destId="{7817316B-E83A-4E92-BF18-5BCD7EAD08F4}" srcOrd="11" destOrd="0" presId="urn:microsoft.com/office/officeart/2005/8/layout/gear1"/>
    <dgm:cxn modelId="{2618C280-779E-4FAF-AFA9-7CAD1A0A9881}" type="presParOf" srcId="{CA1682F8-F1EE-4B02-B4BC-078C6BAF4425}" destId="{43E68E4B-93B5-49D7-8464-0C70D5C9DD5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11A951-319D-4F08-AFDA-79445B571FC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A8C33EE-7BA8-4A7A-8BA3-6A6FE7123E4C}">
      <dgm:prSet custT="1"/>
      <dgm:spPr/>
      <dgm:t>
        <a:bodyPr/>
        <a:lstStyle/>
        <a:p>
          <a:pPr rtl="0"/>
          <a:r>
            <a:rPr lang="en-GB" sz="2400" dirty="0" smtClean="0"/>
            <a:t>Trauma</a:t>
          </a:r>
          <a:endParaRPr lang="en-GB" sz="2400" dirty="0"/>
        </a:p>
      </dgm:t>
    </dgm:pt>
    <dgm:pt modelId="{31F6A10D-ABBD-4D51-A996-D07DE6AE500B}" type="parTrans" cxnId="{C779D3B5-4E9A-4018-9758-E923EBF81B61}">
      <dgm:prSet/>
      <dgm:spPr/>
      <dgm:t>
        <a:bodyPr/>
        <a:lstStyle/>
        <a:p>
          <a:endParaRPr lang="en-GB"/>
        </a:p>
      </dgm:t>
    </dgm:pt>
    <dgm:pt modelId="{F167477B-8AD6-4BA2-8F41-D01D98A58E59}" type="sibTrans" cxnId="{C779D3B5-4E9A-4018-9758-E923EBF81B61}">
      <dgm:prSet/>
      <dgm:spPr/>
      <dgm:t>
        <a:bodyPr/>
        <a:lstStyle/>
        <a:p>
          <a:endParaRPr lang="en-GB"/>
        </a:p>
      </dgm:t>
    </dgm:pt>
    <dgm:pt modelId="{72355201-313F-46AA-AA5C-98EB1035ACA3}">
      <dgm:prSet custT="1"/>
      <dgm:spPr/>
      <dgm:t>
        <a:bodyPr/>
        <a:lstStyle/>
        <a:p>
          <a:pPr rtl="0"/>
          <a:r>
            <a:rPr lang="en-GB" sz="2400" dirty="0" smtClean="0"/>
            <a:t>Complex trauma</a:t>
          </a:r>
          <a:endParaRPr lang="en-GB" sz="2400" dirty="0"/>
        </a:p>
      </dgm:t>
    </dgm:pt>
    <dgm:pt modelId="{CBAFF23C-73C1-42B7-8457-25C5FAF3E5B9}" type="parTrans" cxnId="{E81E379D-4C1E-4A41-A16A-2DF21E2CDC43}">
      <dgm:prSet/>
      <dgm:spPr/>
      <dgm:t>
        <a:bodyPr/>
        <a:lstStyle/>
        <a:p>
          <a:endParaRPr lang="en-GB"/>
        </a:p>
      </dgm:t>
    </dgm:pt>
    <dgm:pt modelId="{19FF6CB8-B6C0-4573-A813-95AB380806C7}" type="sibTrans" cxnId="{E81E379D-4C1E-4A41-A16A-2DF21E2CDC43}">
      <dgm:prSet/>
      <dgm:spPr/>
      <dgm:t>
        <a:bodyPr/>
        <a:lstStyle/>
        <a:p>
          <a:endParaRPr lang="en-GB"/>
        </a:p>
      </dgm:t>
    </dgm:pt>
    <dgm:pt modelId="{0EFCE2FC-A236-4709-A415-0910A4BCB383}">
      <dgm:prSet custT="1"/>
      <dgm:spPr/>
      <dgm:t>
        <a:bodyPr/>
        <a:lstStyle/>
        <a:p>
          <a:pPr rtl="0"/>
          <a:r>
            <a:rPr lang="en-GB" sz="2400" dirty="0" smtClean="0"/>
            <a:t>Childhood Abuse</a:t>
          </a:r>
          <a:endParaRPr lang="en-GB" sz="2400" dirty="0"/>
        </a:p>
      </dgm:t>
    </dgm:pt>
    <dgm:pt modelId="{55BE5293-B7CA-4045-A45C-53EE48852581}" type="parTrans" cxnId="{8C2505E1-D63B-40FB-81B3-9531DDE4ABE3}">
      <dgm:prSet/>
      <dgm:spPr/>
      <dgm:t>
        <a:bodyPr/>
        <a:lstStyle/>
        <a:p>
          <a:endParaRPr lang="en-GB"/>
        </a:p>
      </dgm:t>
    </dgm:pt>
    <dgm:pt modelId="{FB0DB962-3EDC-4981-872D-C8C2EB039DD2}" type="sibTrans" cxnId="{8C2505E1-D63B-40FB-81B3-9531DDE4ABE3}">
      <dgm:prSet/>
      <dgm:spPr/>
      <dgm:t>
        <a:bodyPr/>
        <a:lstStyle/>
        <a:p>
          <a:endParaRPr lang="en-GB"/>
        </a:p>
      </dgm:t>
    </dgm:pt>
    <dgm:pt modelId="{27138246-B3BE-4C72-B6CC-8A950C1F350C}">
      <dgm:prSet custT="1"/>
      <dgm:spPr/>
      <dgm:t>
        <a:bodyPr/>
        <a:lstStyle/>
        <a:p>
          <a:pPr rtl="0"/>
          <a:r>
            <a:rPr lang="en-GB" sz="2000" dirty="0" smtClean="0"/>
            <a:t>Bi-polar</a:t>
          </a:r>
          <a:endParaRPr lang="en-GB" sz="2000" dirty="0"/>
        </a:p>
      </dgm:t>
    </dgm:pt>
    <dgm:pt modelId="{237F9864-707A-424A-A95C-9282A7BEF280}" type="parTrans" cxnId="{26A06787-F47B-46D9-995B-A53C6A4C0236}">
      <dgm:prSet/>
      <dgm:spPr/>
      <dgm:t>
        <a:bodyPr/>
        <a:lstStyle/>
        <a:p>
          <a:endParaRPr lang="en-GB"/>
        </a:p>
      </dgm:t>
    </dgm:pt>
    <dgm:pt modelId="{2597E683-85EA-4957-9192-C809D2ECA8C8}" type="sibTrans" cxnId="{26A06787-F47B-46D9-995B-A53C6A4C0236}">
      <dgm:prSet/>
      <dgm:spPr/>
      <dgm:t>
        <a:bodyPr/>
        <a:lstStyle/>
        <a:p>
          <a:endParaRPr lang="en-GB"/>
        </a:p>
      </dgm:t>
    </dgm:pt>
    <dgm:pt modelId="{9C712765-002E-4385-805A-052133816B97}">
      <dgm:prSet custT="1"/>
      <dgm:spPr/>
      <dgm:t>
        <a:bodyPr/>
        <a:lstStyle/>
        <a:p>
          <a:pPr rtl="0"/>
          <a:r>
            <a:rPr lang="en-GB" sz="2000" dirty="0" smtClean="0"/>
            <a:t>Psychosis</a:t>
          </a:r>
          <a:endParaRPr lang="en-GB" sz="2000" dirty="0"/>
        </a:p>
      </dgm:t>
    </dgm:pt>
    <dgm:pt modelId="{45DD55A1-875E-454A-A83E-364AC3900F09}" type="parTrans" cxnId="{BACB4A4E-7E37-4113-AF0D-9F349F95CBA0}">
      <dgm:prSet/>
      <dgm:spPr/>
      <dgm:t>
        <a:bodyPr/>
        <a:lstStyle/>
        <a:p>
          <a:endParaRPr lang="en-GB"/>
        </a:p>
      </dgm:t>
    </dgm:pt>
    <dgm:pt modelId="{B3ABCBAC-F41B-4272-BFF4-F37A5880476C}" type="sibTrans" cxnId="{BACB4A4E-7E37-4113-AF0D-9F349F95CBA0}">
      <dgm:prSet/>
      <dgm:spPr/>
      <dgm:t>
        <a:bodyPr/>
        <a:lstStyle/>
        <a:p>
          <a:endParaRPr lang="en-GB"/>
        </a:p>
      </dgm:t>
    </dgm:pt>
    <dgm:pt modelId="{EB3B13BB-CA36-4B30-9830-C7740F1FBD29}">
      <dgm:prSet custT="1"/>
      <dgm:spPr/>
      <dgm:t>
        <a:bodyPr/>
        <a:lstStyle/>
        <a:p>
          <a:pPr rtl="0"/>
          <a:r>
            <a:rPr lang="en-GB" sz="2400" dirty="0" smtClean="0"/>
            <a:t>Eating disorder</a:t>
          </a:r>
          <a:endParaRPr lang="en-GB" sz="2400" dirty="0"/>
        </a:p>
      </dgm:t>
    </dgm:pt>
    <dgm:pt modelId="{3567B360-1E40-4B5A-A3EE-942A1AC6BBDA}" type="parTrans" cxnId="{4AD5366C-BA33-4111-82A4-08916A0D4EC1}">
      <dgm:prSet/>
      <dgm:spPr/>
      <dgm:t>
        <a:bodyPr/>
        <a:lstStyle/>
        <a:p>
          <a:endParaRPr lang="en-GB"/>
        </a:p>
      </dgm:t>
    </dgm:pt>
    <dgm:pt modelId="{2D79A176-0755-4366-B8A5-AF1418BEBA54}" type="sibTrans" cxnId="{4AD5366C-BA33-4111-82A4-08916A0D4EC1}">
      <dgm:prSet/>
      <dgm:spPr/>
      <dgm:t>
        <a:bodyPr/>
        <a:lstStyle/>
        <a:p>
          <a:endParaRPr lang="en-GB"/>
        </a:p>
      </dgm:t>
    </dgm:pt>
    <dgm:pt modelId="{1593740D-91FB-4542-A2E7-08121F19ED76}">
      <dgm:prSet custT="1"/>
      <dgm:spPr/>
      <dgm:t>
        <a:bodyPr/>
        <a:lstStyle/>
        <a:p>
          <a:pPr rtl="0"/>
          <a:r>
            <a:rPr lang="en-GB" sz="2000" dirty="0" smtClean="0"/>
            <a:t>Domestic Abuse</a:t>
          </a:r>
          <a:endParaRPr lang="en-GB" sz="2000" dirty="0"/>
        </a:p>
      </dgm:t>
    </dgm:pt>
    <dgm:pt modelId="{49C121A4-949D-457C-A9C7-46CAEFAAE9B3}" type="parTrans" cxnId="{83FF6133-0887-4976-8058-303982BEED66}">
      <dgm:prSet/>
      <dgm:spPr/>
      <dgm:t>
        <a:bodyPr/>
        <a:lstStyle/>
        <a:p>
          <a:endParaRPr lang="en-GB"/>
        </a:p>
      </dgm:t>
    </dgm:pt>
    <dgm:pt modelId="{A711915D-92EE-456C-881F-5470E2D8597F}" type="sibTrans" cxnId="{83FF6133-0887-4976-8058-303982BEED66}">
      <dgm:prSet/>
      <dgm:spPr/>
      <dgm:t>
        <a:bodyPr/>
        <a:lstStyle/>
        <a:p>
          <a:endParaRPr lang="en-GB"/>
        </a:p>
      </dgm:t>
    </dgm:pt>
    <dgm:pt modelId="{22492F3F-4D28-4E6C-B11B-0DE643162DFB}" type="pres">
      <dgm:prSet presAssocID="{0111A951-319D-4F08-AFDA-79445B571FC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72A50DD-8863-425D-B692-7660C0519397}" type="pres">
      <dgm:prSet presAssocID="{7A8C33EE-7BA8-4A7A-8BA3-6A6FE7123E4C}" presName="circle1" presStyleLbl="node1" presStyleIdx="0" presStyleCnt="7"/>
      <dgm:spPr/>
    </dgm:pt>
    <dgm:pt modelId="{F520FE36-EBB5-4FFB-A77F-1E829A02172A}" type="pres">
      <dgm:prSet presAssocID="{7A8C33EE-7BA8-4A7A-8BA3-6A6FE7123E4C}" presName="space" presStyleCnt="0"/>
      <dgm:spPr/>
    </dgm:pt>
    <dgm:pt modelId="{92EFED84-87DB-4CDA-870D-D362EE1D2AE1}" type="pres">
      <dgm:prSet presAssocID="{7A8C33EE-7BA8-4A7A-8BA3-6A6FE7123E4C}" presName="rect1" presStyleLbl="alignAcc1" presStyleIdx="0" presStyleCnt="7" custLinFactNeighborY="-2195"/>
      <dgm:spPr/>
    </dgm:pt>
    <dgm:pt modelId="{6529B402-3961-498D-9333-941C0BF7DD54}" type="pres">
      <dgm:prSet presAssocID="{72355201-313F-46AA-AA5C-98EB1035ACA3}" presName="vertSpace2" presStyleLbl="node1" presStyleIdx="0" presStyleCnt="7"/>
      <dgm:spPr/>
    </dgm:pt>
    <dgm:pt modelId="{3E8696F5-1E2D-446E-A382-954651EB79B8}" type="pres">
      <dgm:prSet presAssocID="{72355201-313F-46AA-AA5C-98EB1035ACA3}" presName="circle2" presStyleLbl="node1" presStyleIdx="1" presStyleCnt="7"/>
      <dgm:spPr/>
    </dgm:pt>
    <dgm:pt modelId="{26F57B3E-CC94-47B5-89F3-70F3DCCCF475}" type="pres">
      <dgm:prSet presAssocID="{72355201-313F-46AA-AA5C-98EB1035ACA3}" presName="rect2" presStyleLbl="alignAcc1" presStyleIdx="1" presStyleCnt="7"/>
      <dgm:spPr/>
    </dgm:pt>
    <dgm:pt modelId="{CC5AC67A-BCCD-4009-AA65-56944C62155D}" type="pres">
      <dgm:prSet presAssocID="{0EFCE2FC-A236-4709-A415-0910A4BCB383}" presName="vertSpace3" presStyleLbl="node1" presStyleIdx="1" presStyleCnt="7"/>
      <dgm:spPr/>
    </dgm:pt>
    <dgm:pt modelId="{807DCBF7-04AC-4568-9552-DD5C76FF7A77}" type="pres">
      <dgm:prSet presAssocID="{0EFCE2FC-A236-4709-A415-0910A4BCB383}" presName="circle3" presStyleLbl="node1" presStyleIdx="2" presStyleCnt="7"/>
      <dgm:spPr/>
    </dgm:pt>
    <dgm:pt modelId="{33FD682B-3E1B-4494-82E0-E75E2D56D6E3}" type="pres">
      <dgm:prSet presAssocID="{0EFCE2FC-A236-4709-A415-0910A4BCB383}" presName="rect3" presStyleLbl="alignAcc1" presStyleIdx="2" presStyleCnt="7" custLinFactNeighborY="2034"/>
      <dgm:spPr/>
    </dgm:pt>
    <dgm:pt modelId="{FEEBD318-4C0A-4E08-AED0-A5C36A1828FD}" type="pres">
      <dgm:prSet presAssocID="{27138246-B3BE-4C72-B6CC-8A950C1F350C}" presName="vertSpace4" presStyleLbl="node1" presStyleIdx="2" presStyleCnt="7"/>
      <dgm:spPr/>
    </dgm:pt>
    <dgm:pt modelId="{C26398FE-E605-4865-99BB-F6EAA3054373}" type="pres">
      <dgm:prSet presAssocID="{27138246-B3BE-4C72-B6CC-8A950C1F350C}" presName="circle4" presStyleLbl="node1" presStyleIdx="3" presStyleCnt="7"/>
      <dgm:spPr/>
    </dgm:pt>
    <dgm:pt modelId="{6D3A4386-56D2-4353-88F1-619E38946C5F}" type="pres">
      <dgm:prSet presAssocID="{27138246-B3BE-4C72-B6CC-8A950C1F350C}" presName="rect4" presStyleLbl="alignAcc1" presStyleIdx="3" presStyleCnt="7"/>
      <dgm:spPr/>
      <dgm:t>
        <a:bodyPr/>
        <a:lstStyle/>
        <a:p>
          <a:endParaRPr lang="en-GB"/>
        </a:p>
      </dgm:t>
    </dgm:pt>
    <dgm:pt modelId="{179E2441-5BBC-42FE-9A56-C982A8A1A682}" type="pres">
      <dgm:prSet presAssocID="{9C712765-002E-4385-805A-052133816B97}" presName="vertSpace5" presStyleLbl="node1" presStyleIdx="3" presStyleCnt="7"/>
      <dgm:spPr/>
    </dgm:pt>
    <dgm:pt modelId="{4460355B-BC43-4DA1-93CB-D87855103828}" type="pres">
      <dgm:prSet presAssocID="{9C712765-002E-4385-805A-052133816B97}" presName="circle5" presStyleLbl="node1" presStyleIdx="4" presStyleCnt="7"/>
      <dgm:spPr/>
    </dgm:pt>
    <dgm:pt modelId="{CF89293D-165A-4131-A2E6-0F9D9CCC833F}" type="pres">
      <dgm:prSet presAssocID="{9C712765-002E-4385-805A-052133816B97}" presName="rect5" presStyleLbl="alignAcc1" presStyleIdx="4" presStyleCnt="7" custLinFactNeighborY="-3297"/>
      <dgm:spPr/>
    </dgm:pt>
    <dgm:pt modelId="{CA661AA5-D085-45AE-BCAF-E89CADCFA2DE}" type="pres">
      <dgm:prSet presAssocID="{EB3B13BB-CA36-4B30-9830-C7740F1FBD29}" presName="vertSpace6" presStyleLbl="node1" presStyleIdx="4" presStyleCnt="7"/>
      <dgm:spPr/>
    </dgm:pt>
    <dgm:pt modelId="{5F713C25-173F-4174-96F7-55AAE5F8782D}" type="pres">
      <dgm:prSet presAssocID="{EB3B13BB-CA36-4B30-9830-C7740F1FBD29}" presName="circle6" presStyleLbl="node1" presStyleIdx="5" presStyleCnt="7"/>
      <dgm:spPr/>
    </dgm:pt>
    <dgm:pt modelId="{A9A4D29A-5FCE-4B45-A5ED-5F6966E5BAE6}" type="pres">
      <dgm:prSet presAssocID="{EB3B13BB-CA36-4B30-9830-C7740F1FBD29}" presName="rect6" presStyleLbl="alignAcc1" presStyleIdx="5" presStyleCnt="7"/>
      <dgm:spPr/>
    </dgm:pt>
    <dgm:pt modelId="{F01B0980-4E28-405F-B08D-035D0EA5C6F2}" type="pres">
      <dgm:prSet presAssocID="{1593740D-91FB-4542-A2E7-08121F19ED76}" presName="vertSpace7" presStyleLbl="node1" presStyleIdx="5" presStyleCnt="7"/>
      <dgm:spPr/>
    </dgm:pt>
    <dgm:pt modelId="{21FB24B0-B3C5-4E0E-A12D-B4AF3C7ED10B}" type="pres">
      <dgm:prSet presAssocID="{1593740D-91FB-4542-A2E7-08121F19ED76}" presName="circle7" presStyleLbl="node1" presStyleIdx="6" presStyleCnt="7"/>
      <dgm:spPr/>
    </dgm:pt>
    <dgm:pt modelId="{F056B0AC-F135-4CF4-8ED6-BF61A4EC6B27}" type="pres">
      <dgm:prSet presAssocID="{1593740D-91FB-4542-A2E7-08121F19ED76}" presName="rect7" presStyleLbl="alignAcc1" presStyleIdx="6" presStyleCnt="7"/>
      <dgm:spPr/>
    </dgm:pt>
    <dgm:pt modelId="{6B0BAA4E-C7D1-4549-8B8B-8ABDD715E2D5}" type="pres">
      <dgm:prSet presAssocID="{7A8C33EE-7BA8-4A7A-8BA3-6A6FE7123E4C}" presName="rect1ParTxNoCh" presStyleLbl="alignAcc1" presStyleIdx="6" presStyleCnt="7">
        <dgm:presLayoutVars>
          <dgm:chMax val="1"/>
          <dgm:bulletEnabled val="1"/>
        </dgm:presLayoutVars>
      </dgm:prSet>
      <dgm:spPr/>
    </dgm:pt>
    <dgm:pt modelId="{8DBB6488-DB49-484F-AE93-7246F9ACB64D}" type="pres">
      <dgm:prSet presAssocID="{72355201-313F-46AA-AA5C-98EB1035ACA3}" presName="rect2ParTxNoCh" presStyleLbl="alignAcc1" presStyleIdx="6" presStyleCnt="7">
        <dgm:presLayoutVars>
          <dgm:chMax val="1"/>
          <dgm:bulletEnabled val="1"/>
        </dgm:presLayoutVars>
      </dgm:prSet>
      <dgm:spPr/>
    </dgm:pt>
    <dgm:pt modelId="{E16F8574-EF2B-4459-A451-2E9990F4EBD6}" type="pres">
      <dgm:prSet presAssocID="{0EFCE2FC-A236-4709-A415-0910A4BCB383}" presName="rect3ParTxNoCh" presStyleLbl="alignAcc1" presStyleIdx="6" presStyleCnt="7">
        <dgm:presLayoutVars>
          <dgm:chMax val="1"/>
          <dgm:bulletEnabled val="1"/>
        </dgm:presLayoutVars>
      </dgm:prSet>
      <dgm:spPr/>
    </dgm:pt>
    <dgm:pt modelId="{99E901C5-E747-4616-AE67-28EA59696687}" type="pres">
      <dgm:prSet presAssocID="{27138246-B3BE-4C72-B6CC-8A950C1F350C}" presName="rect4ParTxNoCh" presStyleLbl="alignAcc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C3BAEB-F1CD-40B3-92AE-C565AD387488}" type="pres">
      <dgm:prSet presAssocID="{9C712765-002E-4385-805A-052133816B97}" presName="rect5ParTxNoCh" presStyleLbl="alignAcc1" presStyleIdx="6" presStyleCnt="7">
        <dgm:presLayoutVars>
          <dgm:chMax val="1"/>
          <dgm:bulletEnabled val="1"/>
        </dgm:presLayoutVars>
      </dgm:prSet>
      <dgm:spPr/>
    </dgm:pt>
    <dgm:pt modelId="{1654419D-B61D-4B51-BE74-7E4BD3CE3E23}" type="pres">
      <dgm:prSet presAssocID="{EB3B13BB-CA36-4B30-9830-C7740F1FBD29}" presName="rect6ParTxNoCh" presStyleLbl="alignAcc1" presStyleIdx="6" presStyleCnt="7">
        <dgm:presLayoutVars>
          <dgm:chMax val="1"/>
          <dgm:bulletEnabled val="1"/>
        </dgm:presLayoutVars>
      </dgm:prSet>
      <dgm:spPr/>
    </dgm:pt>
    <dgm:pt modelId="{4DACE867-E984-4AC0-8CA2-2152B524B897}" type="pres">
      <dgm:prSet presAssocID="{1593740D-91FB-4542-A2E7-08121F19ED76}" presName="rect7ParTxNoCh" presStyleLbl="alignAcc1" presStyleIdx="6" presStyleCnt="7">
        <dgm:presLayoutVars>
          <dgm:chMax val="1"/>
          <dgm:bulletEnabled val="1"/>
        </dgm:presLayoutVars>
      </dgm:prSet>
      <dgm:spPr/>
    </dgm:pt>
  </dgm:ptLst>
  <dgm:cxnLst>
    <dgm:cxn modelId="{C779D3B5-4E9A-4018-9758-E923EBF81B61}" srcId="{0111A951-319D-4F08-AFDA-79445B571FC4}" destId="{7A8C33EE-7BA8-4A7A-8BA3-6A6FE7123E4C}" srcOrd="0" destOrd="0" parTransId="{31F6A10D-ABBD-4D51-A996-D07DE6AE500B}" sibTransId="{F167477B-8AD6-4BA2-8F41-D01D98A58E59}"/>
    <dgm:cxn modelId="{58DDF257-3D59-4021-8B73-13355AF32436}" type="presOf" srcId="{9C712765-002E-4385-805A-052133816B97}" destId="{8AC3BAEB-F1CD-40B3-92AE-C565AD387488}" srcOrd="1" destOrd="0" presId="urn:microsoft.com/office/officeart/2005/8/layout/target3"/>
    <dgm:cxn modelId="{26A06787-F47B-46D9-995B-A53C6A4C0236}" srcId="{0111A951-319D-4F08-AFDA-79445B571FC4}" destId="{27138246-B3BE-4C72-B6CC-8A950C1F350C}" srcOrd="3" destOrd="0" parTransId="{237F9864-707A-424A-A95C-9282A7BEF280}" sibTransId="{2597E683-85EA-4957-9192-C809D2ECA8C8}"/>
    <dgm:cxn modelId="{543A52A7-1F01-4747-BB6B-00906B5C7B33}" type="presOf" srcId="{0EFCE2FC-A236-4709-A415-0910A4BCB383}" destId="{33FD682B-3E1B-4494-82E0-E75E2D56D6E3}" srcOrd="0" destOrd="0" presId="urn:microsoft.com/office/officeart/2005/8/layout/target3"/>
    <dgm:cxn modelId="{8C2505E1-D63B-40FB-81B3-9531DDE4ABE3}" srcId="{0111A951-319D-4F08-AFDA-79445B571FC4}" destId="{0EFCE2FC-A236-4709-A415-0910A4BCB383}" srcOrd="2" destOrd="0" parTransId="{55BE5293-B7CA-4045-A45C-53EE48852581}" sibTransId="{FB0DB962-3EDC-4981-872D-C8C2EB039DD2}"/>
    <dgm:cxn modelId="{EC7555D6-E4B9-47F6-B011-E8A97FB5BF56}" type="presOf" srcId="{9C712765-002E-4385-805A-052133816B97}" destId="{CF89293D-165A-4131-A2E6-0F9D9CCC833F}" srcOrd="0" destOrd="0" presId="urn:microsoft.com/office/officeart/2005/8/layout/target3"/>
    <dgm:cxn modelId="{83FF6133-0887-4976-8058-303982BEED66}" srcId="{0111A951-319D-4F08-AFDA-79445B571FC4}" destId="{1593740D-91FB-4542-A2E7-08121F19ED76}" srcOrd="6" destOrd="0" parTransId="{49C121A4-949D-457C-A9C7-46CAEFAAE9B3}" sibTransId="{A711915D-92EE-456C-881F-5470E2D8597F}"/>
    <dgm:cxn modelId="{E81E379D-4C1E-4A41-A16A-2DF21E2CDC43}" srcId="{0111A951-319D-4F08-AFDA-79445B571FC4}" destId="{72355201-313F-46AA-AA5C-98EB1035ACA3}" srcOrd="1" destOrd="0" parTransId="{CBAFF23C-73C1-42B7-8457-25C5FAF3E5B9}" sibTransId="{19FF6CB8-B6C0-4573-A813-95AB380806C7}"/>
    <dgm:cxn modelId="{57A44E96-DA77-4310-A58A-53D6EC02B555}" type="presOf" srcId="{1593740D-91FB-4542-A2E7-08121F19ED76}" destId="{F056B0AC-F135-4CF4-8ED6-BF61A4EC6B27}" srcOrd="0" destOrd="0" presId="urn:microsoft.com/office/officeart/2005/8/layout/target3"/>
    <dgm:cxn modelId="{BACB4A4E-7E37-4113-AF0D-9F349F95CBA0}" srcId="{0111A951-319D-4F08-AFDA-79445B571FC4}" destId="{9C712765-002E-4385-805A-052133816B97}" srcOrd="4" destOrd="0" parTransId="{45DD55A1-875E-454A-A83E-364AC3900F09}" sibTransId="{B3ABCBAC-F41B-4272-BFF4-F37A5880476C}"/>
    <dgm:cxn modelId="{2B2ADE4E-7D26-41CA-BF09-6C869BD7AE7A}" type="presOf" srcId="{72355201-313F-46AA-AA5C-98EB1035ACA3}" destId="{8DBB6488-DB49-484F-AE93-7246F9ACB64D}" srcOrd="1" destOrd="0" presId="urn:microsoft.com/office/officeart/2005/8/layout/target3"/>
    <dgm:cxn modelId="{956984F2-6849-4F16-8A58-54FCB4FD4864}" type="presOf" srcId="{72355201-313F-46AA-AA5C-98EB1035ACA3}" destId="{26F57B3E-CC94-47B5-89F3-70F3DCCCF475}" srcOrd="0" destOrd="0" presId="urn:microsoft.com/office/officeart/2005/8/layout/target3"/>
    <dgm:cxn modelId="{AE4EE2E4-6F25-4F3D-AEF4-E4AEED77A787}" type="presOf" srcId="{7A8C33EE-7BA8-4A7A-8BA3-6A6FE7123E4C}" destId="{6B0BAA4E-C7D1-4549-8B8B-8ABDD715E2D5}" srcOrd="1" destOrd="0" presId="urn:microsoft.com/office/officeart/2005/8/layout/target3"/>
    <dgm:cxn modelId="{64510A1A-6489-4E78-B601-E580DF9FF19A}" type="presOf" srcId="{0EFCE2FC-A236-4709-A415-0910A4BCB383}" destId="{E16F8574-EF2B-4459-A451-2E9990F4EBD6}" srcOrd="1" destOrd="0" presId="urn:microsoft.com/office/officeart/2005/8/layout/target3"/>
    <dgm:cxn modelId="{4AD5366C-BA33-4111-82A4-08916A0D4EC1}" srcId="{0111A951-319D-4F08-AFDA-79445B571FC4}" destId="{EB3B13BB-CA36-4B30-9830-C7740F1FBD29}" srcOrd="5" destOrd="0" parTransId="{3567B360-1E40-4B5A-A3EE-942A1AC6BBDA}" sibTransId="{2D79A176-0755-4366-B8A5-AF1418BEBA54}"/>
    <dgm:cxn modelId="{4248E73D-66D8-4744-B18B-D861A020D536}" type="presOf" srcId="{27138246-B3BE-4C72-B6CC-8A950C1F350C}" destId="{99E901C5-E747-4616-AE67-28EA59696687}" srcOrd="1" destOrd="0" presId="urn:microsoft.com/office/officeart/2005/8/layout/target3"/>
    <dgm:cxn modelId="{C3A49983-E8EE-4FE7-9542-DB63EB8A0AEC}" type="presOf" srcId="{EB3B13BB-CA36-4B30-9830-C7740F1FBD29}" destId="{1654419D-B61D-4B51-BE74-7E4BD3CE3E23}" srcOrd="1" destOrd="0" presId="urn:microsoft.com/office/officeart/2005/8/layout/target3"/>
    <dgm:cxn modelId="{A55CD813-237C-4D02-AB39-4305AF7B9F7B}" type="presOf" srcId="{1593740D-91FB-4542-A2E7-08121F19ED76}" destId="{4DACE867-E984-4AC0-8CA2-2152B524B897}" srcOrd="1" destOrd="0" presId="urn:microsoft.com/office/officeart/2005/8/layout/target3"/>
    <dgm:cxn modelId="{68ECF879-FBD2-4FFA-A9FD-AFD8409687D5}" type="presOf" srcId="{0111A951-319D-4F08-AFDA-79445B571FC4}" destId="{22492F3F-4D28-4E6C-B11B-0DE643162DFB}" srcOrd="0" destOrd="0" presId="urn:microsoft.com/office/officeart/2005/8/layout/target3"/>
    <dgm:cxn modelId="{3C23F665-3D63-4F10-AC8B-22A67DBEF7AB}" type="presOf" srcId="{EB3B13BB-CA36-4B30-9830-C7740F1FBD29}" destId="{A9A4D29A-5FCE-4B45-A5ED-5F6966E5BAE6}" srcOrd="0" destOrd="0" presId="urn:microsoft.com/office/officeart/2005/8/layout/target3"/>
    <dgm:cxn modelId="{07DDA58A-0A23-4564-9B8C-93F85C6BF182}" type="presOf" srcId="{27138246-B3BE-4C72-B6CC-8A950C1F350C}" destId="{6D3A4386-56D2-4353-88F1-619E38946C5F}" srcOrd="0" destOrd="0" presId="urn:microsoft.com/office/officeart/2005/8/layout/target3"/>
    <dgm:cxn modelId="{2DA611CC-5AEC-4E3F-AAD3-B4E4CD459058}" type="presOf" srcId="{7A8C33EE-7BA8-4A7A-8BA3-6A6FE7123E4C}" destId="{92EFED84-87DB-4CDA-870D-D362EE1D2AE1}" srcOrd="0" destOrd="0" presId="urn:microsoft.com/office/officeart/2005/8/layout/target3"/>
    <dgm:cxn modelId="{F4839456-1A82-46A4-BD8B-8B6A5B9EECAA}" type="presParOf" srcId="{22492F3F-4D28-4E6C-B11B-0DE643162DFB}" destId="{A72A50DD-8863-425D-B692-7660C0519397}" srcOrd="0" destOrd="0" presId="urn:microsoft.com/office/officeart/2005/8/layout/target3"/>
    <dgm:cxn modelId="{4D8AAD0F-DF54-45FD-A51A-749E478F17B8}" type="presParOf" srcId="{22492F3F-4D28-4E6C-B11B-0DE643162DFB}" destId="{F520FE36-EBB5-4FFB-A77F-1E829A02172A}" srcOrd="1" destOrd="0" presId="urn:microsoft.com/office/officeart/2005/8/layout/target3"/>
    <dgm:cxn modelId="{C3B88484-4D41-4E10-AC0C-003F2B95263B}" type="presParOf" srcId="{22492F3F-4D28-4E6C-B11B-0DE643162DFB}" destId="{92EFED84-87DB-4CDA-870D-D362EE1D2AE1}" srcOrd="2" destOrd="0" presId="urn:microsoft.com/office/officeart/2005/8/layout/target3"/>
    <dgm:cxn modelId="{6DFA709C-8DEE-4A77-A715-2A03D8D97375}" type="presParOf" srcId="{22492F3F-4D28-4E6C-B11B-0DE643162DFB}" destId="{6529B402-3961-498D-9333-941C0BF7DD54}" srcOrd="3" destOrd="0" presId="urn:microsoft.com/office/officeart/2005/8/layout/target3"/>
    <dgm:cxn modelId="{6AE8A59F-0F76-4E23-89DD-3F22367F9069}" type="presParOf" srcId="{22492F3F-4D28-4E6C-B11B-0DE643162DFB}" destId="{3E8696F5-1E2D-446E-A382-954651EB79B8}" srcOrd="4" destOrd="0" presId="urn:microsoft.com/office/officeart/2005/8/layout/target3"/>
    <dgm:cxn modelId="{3245CA50-B784-47DC-99F5-96AA255C8BA0}" type="presParOf" srcId="{22492F3F-4D28-4E6C-B11B-0DE643162DFB}" destId="{26F57B3E-CC94-47B5-89F3-70F3DCCCF475}" srcOrd="5" destOrd="0" presId="urn:microsoft.com/office/officeart/2005/8/layout/target3"/>
    <dgm:cxn modelId="{00662A5E-8395-4F3F-B855-9B66880B85DF}" type="presParOf" srcId="{22492F3F-4D28-4E6C-B11B-0DE643162DFB}" destId="{CC5AC67A-BCCD-4009-AA65-56944C62155D}" srcOrd="6" destOrd="0" presId="urn:microsoft.com/office/officeart/2005/8/layout/target3"/>
    <dgm:cxn modelId="{981FBDDC-9991-4B3D-B788-64D5C4710AD1}" type="presParOf" srcId="{22492F3F-4D28-4E6C-B11B-0DE643162DFB}" destId="{807DCBF7-04AC-4568-9552-DD5C76FF7A77}" srcOrd="7" destOrd="0" presId="urn:microsoft.com/office/officeart/2005/8/layout/target3"/>
    <dgm:cxn modelId="{1442093E-8675-4B47-B003-C3FB9FDF7412}" type="presParOf" srcId="{22492F3F-4D28-4E6C-B11B-0DE643162DFB}" destId="{33FD682B-3E1B-4494-82E0-E75E2D56D6E3}" srcOrd="8" destOrd="0" presId="urn:microsoft.com/office/officeart/2005/8/layout/target3"/>
    <dgm:cxn modelId="{9129F11B-D90A-4399-9E0A-CF64CD87FE61}" type="presParOf" srcId="{22492F3F-4D28-4E6C-B11B-0DE643162DFB}" destId="{FEEBD318-4C0A-4E08-AED0-A5C36A1828FD}" srcOrd="9" destOrd="0" presId="urn:microsoft.com/office/officeart/2005/8/layout/target3"/>
    <dgm:cxn modelId="{7A866C70-6C33-411D-ABCC-FFDEF77FBDBE}" type="presParOf" srcId="{22492F3F-4D28-4E6C-B11B-0DE643162DFB}" destId="{C26398FE-E605-4865-99BB-F6EAA3054373}" srcOrd="10" destOrd="0" presId="urn:microsoft.com/office/officeart/2005/8/layout/target3"/>
    <dgm:cxn modelId="{D68A05E7-27AA-4427-85A1-5229B9965FE0}" type="presParOf" srcId="{22492F3F-4D28-4E6C-B11B-0DE643162DFB}" destId="{6D3A4386-56D2-4353-88F1-619E38946C5F}" srcOrd="11" destOrd="0" presId="urn:microsoft.com/office/officeart/2005/8/layout/target3"/>
    <dgm:cxn modelId="{223FCA89-75E7-46D2-8990-7FC7259368CD}" type="presParOf" srcId="{22492F3F-4D28-4E6C-B11B-0DE643162DFB}" destId="{179E2441-5BBC-42FE-9A56-C982A8A1A682}" srcOrd="12" destOrd="0" presId="urn:microsoft.com/office/officeart/2005/8/layout/target3"/>
    <dgm:cxn modelId="{41833A86-0529-4DA2-837E-508061C92F0A}" type="presParOf" srcId="{22492F3F-4D28-4E6C-B11B-0DE643162DFB}" destId="{4460355B-BC43-4DA1-93CB-D87855103828}" srcOrd="13" destOrd="0" presId="urn:microsoft.com/office/officeart/2005/8/layout/target3"/>
    <dgm:cxn modelId="{4D3F0BE4-CF7E-4058-B09B-8156D04CF71F}" type="presParOf" srcId="{22492F3F-4D28-4E6C-B11B-0DE643162DFB}" destId="{CF89293D-165A-4131-A2E6-0F9D9CCC833F}" srcOrd="14" destOrd="0" presId="urn:microsoft.com/office/officeart/2005/8/layout/target3"/>
    <dgm:cxn modelId="{F4D14F88-12B2-46B0-9A6E-6212C148F88A}" type="presParOf" srcId="{22492F3F-4D28-4E6C-B11B-0DE643162DFB}" destId="{CA661AA5-D085-45AE-BCAF-E89CADCFA2DE}" srcOrd="15" destOrd="0" presId="urn:microsoft.com/office/officeart/2005/8/layout/target3"/>
    <dgm:cxn modelId="{60110287-8681-42A9-B597-8034735A770E}" type="presParOf" srcId="{22492F3F-4D28-4E6C-B11B-0DE643162DFB}" destId="{5F713C25-173F-4174-96F7-55AAE5F8782D}" srcOrd="16" destOrd="0" presId="urn:microsoft.com/office/officeart/2005/8/layout/target3"/>
    <dgm:cxn modelId="{8323FD20-1D44-440A-92D4-23D179770E2C}" type="presParOf" srcId="{22492F3F-4D28-4E6C-B11B-0DE643162DFB}" destId="{A9A4D29A-5FCE-4B45-A5ED-5F6966E5BAE6}" srcOrd="17" destOrd="0" presId="urn:microsoft.com/office/officeart/2005/8/layout/target3"/>
    <dgm:cxn modelId="{EB4CB263-0219-4A13-99ED-8C632B3B4622}" type="presParOf" srcId="{22492F3F-4D28-4E6C-B11B-0DE643162DFB}" destId="{F01B0980-4E28-405F-B08D-035D0EA5C6F2}" srcOrd="18" destOrd="0" presId="urn:microsoft.com/office/officeart/2005/8/layout/target3"/>
    <dgm:cxn modelId="{02EAAA10-43A0-4D71-A789-3711F8E61169}" type="presParOf" srcId="{22492F3F-4D28-4E6C-B11B-0DE643162DFB}" destId="{21FB24B0-B3C5-4E0E-A12D-B4AF3C7ED10B}" srcOrd="19" destOrd="0" presId="urn:microsoft.com/office/officeart/2005/8/layout/target3"/>
    <dgm:cxn modelId="{7F79F590-D24F-404D-A99A-D9E8E114E6C7}" type="presParOf" srcId="{22492F3F-4D28-4E6C-B11B-0DE643162DFB}" destId="{F056B0AC-F135-4CF4-8ED6-BF61A4EC6B27}" srcOrd="20" destOrd="0" presId="urn:microsoft.com/office/officeart/2005/8/layout/target3"/>
    <dgm:cxn modelId="{352A67FA-3A08-411B-98E6-91159009BAD0}" type="presParOf" srcId="{22492F3F-4D28-4E6C-B11B-0DE643162DFB}" destId="{6B0BAA4E-C7D1-4549-8B8B-8ABDD715E2D5}" srcOrd="21" destOrd="0" presId="urn:microsoft.com/office/officeart/2005/8/layout/target3"/>
    <dgm:cxn modelId="{B0CA9942-EAAE-4957-95F7-0C50B0A3AE38}" type="presParOf" srcId="{22492F3F-4D28-4E6C-B11B-0DE643162DFB}" destId="{8DBB6488-DB49-484F-AE93-7246F9ACB64D}" srcOrd="22" destOrd="0" presId="urn:microsoft.com/office/officeart/2005/8/layout/target3"/>
    <dgm:cxn modelId="{4298090E-3CBB-4B67-9FC7-8B3F425782FC}" type="presParOf" srcId="{22492F3F-4D28-4E6C-B11B-0DE643162DFB}" destId="{E16F8574-EF2B-4459-A451-2E9990F4EBD6}" srcOrd="23" destOrd="0" presId="urn:microsoft.com/office/officeart/2005/8/layout/target3"/>
    <dgm:cxn modelId="{D2D79178-E717-4634-98CD-4DF3C7A10463}" type="presParOf" srcId="{22492F3F-4D28-4E6C-B11B-0DE643162DFB}" destId="{99E901C5-E747-4616-AE67-28EA59696687}" srcOrd="24" destOrd="0" presId="urn:microsoft.com/office/officeart/2005/8/layout/target3"/>
    <dgm:cxn modelId="{132FEBB2-0974-4CC9-9B82-FAE92D53AA53}" type="presParOf" srcId="{22492F3F-4D28-4E6C-B11B-0DE643162DFB}" destId="{8AC3BAEB-F1CD-40B3-92AE-C565AD387488}" srcOrd="25" destOrd="0" presId="urn:microsoft.com/office/officeart/2005/8/layout/target3"/>
    <dgm:cxn modelId="{5F8C6DD7-C360-4877-AE76-E1AFC95D2CE0}" type="presParOf" srcId="{22492F3F-4D28-4E6C-B11B-0DE643162DFB}" destId="{1654419D-B61D-4B51-BE74-7E4BD3CE3E23}" srcOrd="26" destOrd="0" presId="urn:microsoft.com/office/officeart/2005/8/layout/target3"/>
    <dgm:cxn modelId="{D677E818-1E93-4DA5-821C-05E7D3942C2E}" type="presParOf" srcId="{22492F3F-4D28-4E6C-B11B-0DE643162DFB}" destId="{4DACE867-E984-4AC0-8CA2-2152B524B897}" srcOrd="2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4FF0-9365-4162-B690-2B8A658EA7C7}">
      <dsp:nvSpPr>
        <dsp:cNvPr id="0" name=""/>
        <dsp:cNvSpPr/>
      </dsp:nvSpPr>
      <dsp:spPr>
        <a:xfrm rot="10800000">
          <a:off x="2114222" y="3033"/>
          <a:ext cx="7338509" cy="106320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3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 are a community-based </a:t>
          </a:r>
          <a:r>
            <a:rPr lang="en-US" sz="1400" b="1" u="sng" kern="1200" dirty="0" smtClean="0"/>
            <a:t>counselling</a:t>
          </a:r>
          <a:r>
            <a:rPr lang="en-US" sz="1400" kern="1200" dirty="0" smtClean="0"/>
            <a:t> and </a:t>
          </a:r>
          <a:r>
            <a:rPr lang="en-US" sz="1400" b="1" u="sng" kern="1200" dirty="0" smtClean="0"/>
            <a:t>mentoring</a:t>
          </a:r>
          <a:r>
            <a:rPr lang="en-US" sz="1400" kern="1200" dirty="0" smtClean="0"/>
            <a:t> organisation. We provide affordable counselling and psychotherapy to people in the Croydon community, supporting children and young people between the ages of </a:t>
          </a:r>
          <a:r>
            <a:rPr lang="en-US" sz="1400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10 and 18</a:t>
          </a:r>
          <a:r>
            <a:rPr lang="en-US" sz="1400" kern="1200" dirty="0" smtClean="0"/>
            <a:t>, adults and families with mental health challenges. We work in schools and in the community</a:t>
          </a:r>
          <a:endParaRPr lang="en-GB" sz="1400" kern="1200" dirty="0"/>
        </a:p>
      </dsp:txBody>
      <dsp:txXfrm rot="10800000">
        <a:off x="2380023" y="3033"/>
        <a:ext cx="7072708" cy="1063203"/>
      </dsp:txXfrm>
    </dsp:sp>
    <dsp:sp modelId="{08AFDE33-6411-49F8-B549-3713272495F1}">
      <dsp:nvSpPr>
        <dsp:cNvPr id="0" name=""/>
        <dsp:cNvSpPr/>
      </dsp:nvSpPr>
      <dsp:spPr>
        <a:xfrm>
          <a:off x="1582620" y="3033"/>
          <a:ext cx="1063203" cy="106320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AC87C-F840-411C-880B-1E3DED0DBA84}">
      <dsp:nvSpPr>
        <dsp:cNvPr id="0" name=""/>
        <dsp:cNvSpPr/>
      </dsp:nvSpPr>
      <dsp:spPr>
        <a:xfrm rot="10800000">
          <a:off x="2114222" y="1383611"/>
          <a:ext cx="7338509" cy="1063203"/>
        </a:xfrm>
        <a:prstGeom prst="homePlat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 large proportion of our clients are </a:t>
          </a:r>
          <a:r>
            <a:rPr lang="en-US" sz="1600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from socio-economically challenged </a:t>
          </a:r>
          <a:r>
            <a:rPr lang="en-US" sz="1600" kern="1200" dirty="0" smtClean="0"/>
            <a:t>backgrounds, with many unemployed, on zero hour contracts or having no recourse to public funds.</a:t>
          </a:r>
          <a:endParaRPr lang="en-GB" sz="1600" kern="1200" dirty="0"/>
        </a:p>
      </dsp:txBody>
      <dsp:txXfrm rot="10800000">
        <a:off x="2380023" y="1383611"/>
        <a:ext cx="7072708" cy="1063203"/>
      </dsp:txXfrm>
    </dsp:sp>
    <dsp:sp modelId="{F36E8263-1E75-4EF7-AB9C-05E676791307}">
      <dsp:nvSpPr>
        <dsp:cNvPr id="0" name=""/>
        <dsp:cNvSpPr/>
      </dsp:nvSpPr>
      <dsp:spPr>
        <a:xfrm>
          <a:off x="1582620" y="1383611"/>
          <a:ext cx="1063203" cy="1063203"/>
        </a:xfrm>
        <a:prstGeom prst="ellipse">
          <a:avLst/>
        </a:prstGeom>
        <a:solidFill>
          <a:schemeClr val="accent3">
            <a:tint val="50000"/>
            <a:hueOff val="691412"/>
            <a:satOff val="33333"/>
            <a:lumOff val="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3BA78-2A1B-47AE-BD67-3D8B00210B24}">
      <dsp:nvSpPr>
        <dsp:cNvPr id="0" name=""/>
        <dsp:cNvSpPr/>
      </dsp:nvSpPr>
      <dsp:spPr>
        <a:xfrm rot="10800000">
          <a:off x="2114222" y="2764188"/>
          <a:ext cx="7338509" cy="1063203"/>
        </a:xfrm>
        <a:prstGeom prst="homePlat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3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Through </a:t>
          </a:r>
          <a:r>
            <a:rPr lang="en-US" sz="1800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one-to-one sessions</a:t>
          </a:r>
          <a:r>
            <a:rPr lang="en-US" sz="1800" kern="1200" dirty="0" smtClean="0"/>
            <a:t>, service users are empowered to learn and apply life changing concepts and techniques that allow them to lead more fulfilling, positive lives. </a:t>
          </a:r>
          <a:endParaRPr lang="en-GB" sz="1800" kern="1200" dirty="0"/>
        </a:p>
      </dsp:txBody>
      <dsp:txXfrm rot="10800000">
        <a:off x="2380023" y="2764188"/>
        <a:ext cx="7072708" cy="1063203"/>
      </dsp:txXfrm>
    </dsp:sp>
    <dsp:sp modelId="{C00FCE7A-AD0F-4799-AC97-27C0F0A6252E}">
      <dsp:nvSpPr>
        <dsp:cNvPr id="0" name=""/>
        <dsp:cNvSpPr/>
      </dsp:nvSpPr>
      <dsp:spPr>
        <a:xfrm>
          <a:off x="1582620" y="2764188"/>
          <a:ext cx="1063203" cy="1063203"/>
        </a:xfrm>
        <a:prstGeom prst="ellipse">
          <a:avLst/>
        </a:prstGeom>
        <a:solidFill>
          <a:schemeClr val="accent3">
            <a:tint val="50000"/>
            <a:hueOff val="1382824"/>
            <a:satOff val="66667"/>
            <a:lumOff val="1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8604E-B5AF-4A1B-B271-AEEAFD20BB3F}">
      <dsp:nvSpPr>
        <dsp:cNvPr id="0" name=""/>
        <dsp:cNvSpPr/>
      </dsp:nvSpPr>
      <dsp:spPr>
        <a:xfrm rot="10800000">
          <a:off x="2114222" y="4144766"/>
          <a:ext cx="7338509" cy="1063203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3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Our </a:t>
          </a:r>
          <a:r>
            <a:rPr lang="en-US" sz="1200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community mentors </a:t>
          </a:r>
          <a:r>
            <a:rPr lang="en-US" sz="1200" kern="1200" dirty="0" smtClean="0"/>
            <a:t>facilitate young people to understand themselves and their emotions better, make and maintain healthy relationships, and set goals for their futures. </a:t>
          </a:r>
          <a:r>
            <a:rPr lang="en-US" sz="1200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Sessions are varied and bespoke, tailored specifically to each young person</a:t>
          </a:r>
          <a:r>
            <a:rPr lang="en-US" sz="1200" kern="1200" dirty="0" smtClean="0"/>
            <a:t>, allowing them to see a raft of opportunities and supporting them in making independent, informed choices. We are also a placement provider for trainee counsellors and psychotherapists, so we are committed to training the next generation of mental health practitioners.</a:t>
          </a:r>
          <a:endParaRPr lang="en-GB" sz="1200" kern="1200" dirty="0"/>
        </a:p>
      </dsp:txBody>
      <dsp:txXfrm rot="10800000">
        <a:off x="2380023" y="4144766"/>
        <a:ext cx="7072708" cy="1063203"/>
      </dsp:txXfrm>
    </dsp:sp>
    <dsp:sp modelId="{93662021-717C-4418-86BC-22D0BDA7D1EB}">
      <dsp:nvSpPr>
        <dsp:cNvPr id="0" name=""/>
        <dsp:cNvSpPr/>
      </dsp:nvSpPr>
      <dsp:spPr>
        <a:xfrm>
          <a:off x="1582620" y="4144766"/>
          <a:ext cx="1063203" cy="1063203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719A8-BD57-42CD-9E40-EE781FA50BA5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We are the ONLY Black, female led organisation in the entire Croydon borough.</a:t>
          </a:r>
          <a:endParaRPr lang="en-GB" sz="2400" kern="1200"/>
        </a:p>
      </dsp:txBody>
      <dsp:txXfrm rot="10800000">
        <a:off x="2365971" y="883"/>
        <a:ext cx="6690570" cy="1209216"/>
      </dsp:txXfrm>
    </dsp:sp>
    <dsp:sp modelId="{29EDDCE1-C3E1-423D-932B-219932BE0B8C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BF3B8-6DD2-4610-956F-67B7D2126DED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We work medium to long term with our clients (minimum 12 week programmes) including open-ended</a:t>
          </a:r>
          <a:endParaRPr lang="en-GB" sz="2400" kern="1200" dirty="0"/>
        </a:p>
      </dsp:txBody>
      <dsp:txXfrm rot="10800000">
        <a:off x="2365971" y="1571060"/>
        <a:ext cx="6690570" cy="1209216"/>
      </dsp:txXfrm>
    </dsp:sp>
    <dsp:sp modelId="{5BC6B154-6CC8-403B-AA3E-46901EEECB39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447B9-B714-4459-92BD-4B369DA7F008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smtClean="0"/>
            <a:t>Our service is fully inclusive: </a:t>
          </a:r>
          <a:r>
            <a:rPr lang="en-GB" sz="2400" b="1" i="1" kern="1200" smtClean="0"/>
            <a:t>age range </a:t>
          </a:r>
          <a:r>
            <a:rPr lang="en-GB" sz="2400" kern="1200" smtClean="0"/>
            <a:t>/ </a:t>
          </a:r>
          <a:r>
            <a:rPr lang="en-GB" sz="2400" b="1" i="1" kern="1200" smtClean="0"/>
            <a:t>culture and ethnicity </a:t>
          </a:r>
          <a:r>
            <a:rPr lang="en-GB" sz="2400" kern="1200" smtClean="0"/>
            <a:t>/ </a:t>
          </a:r>
          <a:r>
            <a:rPr lang="en-GB" sz="2400" b="1" i="1" kern="1200" smtClean="0"/>
            <a:t>religion / gender identity / (dis)ability</a:t>
          </a:r>
          <a:endParaRPr lang="en-GB" sz="2400" kern="1200"/>
        </a:p>
      </dsp:txBody>
      <dsp:txXfrm rot="10800000">
        <a:off x="2365971" y="3141237"/>
        <a:ext cx="6690570" cy="1209216"/>
      </dsp:txXfrm>
    </dsp:sp>
    <dsp:sp modelId="{0AA5CE5D-8CCD-42E9-9D32-48ED856A8208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C1CF9-5B2F-415A-B20A-A1FB370291A2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2AE5C-E2D7-4DD3-A137-319092B48602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Monday 11 – 3 DROP-IN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Thursday 12.30 – 4pm (structured workshops)</a:t>
          </a:r>
          <a:endParaRPr lang="en-GB" sz="12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900" kern="1200" dirty="0"/>
        </a:p>
      </dsp:txBody>
      <dsp:txXfrm>
        <a:off x="3578350" y="496219"/>
        <a:ext cx="1531337" cy="1531337"/>
      </dsp:txXfrm>
    </dsp:sp>
    <dsp:sp modelId="{422FCDBF-E4D0-4A12-94AC-FF8C16D2B98F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kern="1200" dirty="0" smtClean="0"/>
            <a:t>Financial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5405912" y="496219"/>
        <a:ext cx="1531337" cy="1531337"/>
      </dsp:txXfrm>
    </dsp:sp>
    <dsp:sp modelId="{4F378C3C-7FA1-4011-9BCD-C0E9171B4251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kern="1200" dirty="0" smtClean="0"/>
            <a:t>Self-love / Self-care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3578350" y="2323781"/>
        <a:ext cx="1531337" cy="1531337"/>
      </dsp:txXfrm>
    </dsp:sp>
    <dsp:sp modelId="{C4991AE7-0344-4463-8EFE-590F40003321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dirty="0" smtClean="0"/>
            <a:t>Healthy Relationships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5405912" y="2323781"/>
        <a:ext cx="1531337" cy="1531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C994-FCA1-4B63-ADD2-4A84928DBA36}">
      <dsp:nvSpPr>
        <dsp:cNvPr id="0" name=""/>
        <dsp:cNvSpPr/>
      </dsp:nvSpPr>
      <dsp:spPr>
        <a:xfrm>
          <a:off x="2373233" y="1958102"/>
          <a:ext cx="2393235" cy="239323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Bereavement</a:t>
          </a:r>
          <a:endParaRPr lang="en-GB" sz="2000" kern="1200" dirty="0"/>
        </a:p>
      </dsp:txBody>
      <dsp:txXfrm>
        <a:off x="2854380" y="2518706"/>
        <a:ext cx="1430941" cy="1230172"/>
      </dsp:txXfrm>
    </dsp:sp>
    <dsp:sp modelId="{70F4DFC3-7963-4310-AC21-1AA5A50F1BFD}">
      <dsp:nvSpPr>
        <dsp:cNvPr id="0" name=""/>
        <dsp:cNvSpPr/>
      </dsp:nvSpPr>
      <dsp:spPr>
        <a:xfrm>
          <a:off x="980804" y="1392428"/>
          <a:ext cx="1740535" cy="1740535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Depression</a:t>
          </a:r>
          <a:endParaRPr lang="en-GB" sz="1400" kern="1200" dirty="0"/>
        </a:p>
      </dsp:txBody>
      <dsp:txXfrm>
        <a:off x="1418989" y="1833261"/>
        <a:ext cx="864165" cy="858869"/>
      </dsp:txXfrm>
    </dsp:sp>
    <dsp:sp modelId="{CB3B5F53-FC6E-4D09-8063-4C8E0AF56F1D}">
      <dsp:nvSpPr>
        <dsp:cNvPr id="0" name=""/>
        <dsp:cNvSpPr/>
      </dsp:nvSpPr>
      <dsp:spPr>
        <a:xfrm rot="20700000">
          <a:off x="1955682" y="191636"/>
          <a:ext cx="1705369" cy="1705369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Anxiety</a:t>
          </a:r>
          <a:endParaRPr lang="en-GB" sz="2000" kern="1200" dirty="0"/>
        </a:p>
      </dsp:txBody>
      <dsp:txXfrm rot="-20700000">
        <a:off x="2329719" y="565673"/>
        <a:ext cx="957294" cy="957294"/>
      </dsp:txXfrm>
    </dsp:sp>
    <dsp:sp modelId="{3E412572-05AF-4BED-B764-423E608038D5}">
      <dsp:nvSpPr>
        <dsp:cNvPr id="0" name=""/>
        <dsp:cNvSpPr/>
      </dsp:nvSpPr>
      <dsp:spPr>
        <a:xfrm>
          <a:off x="2190933" y="1595986"/>
          <a:ext cx="3063341" cy="3063341"/>
        </a:xfrm>
        <a:prstGeom prst="circularArrow">
          <a:avLst>
            <a:gd name="adj1" fmla="val 4687"/>
            <a:gd name="adj2" fmla="val 299029"/>
            <a:gd name="adj3" fmla="val 2519837"/>
            <a:gd name="adj4" fmla="val 15853391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7316B-E83A-4E92-BF18-5BCD7EAD08F4}">
      <dsp:nvSpPr>
        <dsp:cNvPr id="0" name=""/>
        <dsp:cNvSpPr/>
      </dsp:nvSpPr>
      <dsp:spPr>
        <a:xfrm>
          <a:off x="672559" y="1006639"/>
          <a:ext cx="2225709" cy="222570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68E4B-93B5-49D7-8464-0C70D5C9DD53}">
      <dsp:nvSpPr>
        <dsp:cNvPr id="0" name=""/>
        <dsp:cNvSpPr/>
      </dsp:nvSpPr>
      <dsp:spPr>
        <a:xfrm>
          <a:off x="1561212" y="-182577"/>
          <a:ext cx="2399762" cy="23997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A50DD-8863-425D-B692-7660C0519397}">
      <dsp:nvSpPr>
        <dsp:cNvPr id="0" name=""/>
        <dsp:cNvSpPr/>
      </dsp:nvSpPr>
      <dsp:spPr>
        <a:xfrm>
          <a:off x="0" y="621188"/>
          <a:ext cx="3108960" cy="310896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FED84-87DB-4CDA-870D-D362EE1D2AE1}">
      <dsp:nvSpPr>
        <dsp:cNvPr id="0" name=""/>
        <dsp:cNvSpPr/>
      </dsp:nvSpPr>
      <dsp:spPr>
        <a:xfrm>
          <a:off x="1554480" y="552947"/>
          <a:ext cx="3627120" cy="31089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Trauma</a:t>
          </a:r>
          <a:endParaRPr lang="en-GB" sz="2400" kern="1200" dirty="0"/>
        </a:p>
      </dsp:txBody>
      <dsp:txXfrm>
        <a:off x="1554480" y="552947"/>
        <a:ext cx="3627120" cy="310895"/>
      </dsp:txXfrm>
    </dsp:sp>
    <dsp:sp modelId="{3E8696F5-1E2D-446E-A382-954651EB79B8}">
      <dsp:nvSpPr>
        <dsp:cNvPr id="0" name=""/>
        <dsp:cNvSpPr/>
      </dsp:nvSpPr>
      <dsp:spPr>
        <a:xfrm>
          <a:off x="233171" y="932084"/>
          <a:ext cx="2642616" cy="264261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57B3E-CC94-47B5-89F3-70F3DCCCF475}">
      <dsp:nvSpPr>
        <dsp:cNvPr id="0" name=""/>
        <dsp:cNvSpPr/>
      </dsp:nvSpPr>
      <dsp:spPr>
        <a:xfrm>
          <a:off x="1554480" y="932084"/>
          <a:ext cx="3627120" cy="26426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Complex trauma</a:t>
          </a:r>
          <a:endParaRPr lang="en-GB" sz="2400" kern="1200" dirty="0"/>
        </a:p>
      </dsp:txBody>
      <dsp:txXfrm>
        <a:off x="1554480" y="932084"/>
        <a:ext cx="3627120" cy="310895"/>
      </dsp:txXfrm>
    </dsp:sp>
    <dsp:sp modelId="{807DCBF7-04AC-4568-9552-DD5C76FF7A77}">
      <dsp:nvSpPr>
        <dsp:cNvPr id="0" name=""/>
        <dsp:cNvSpPr/>
      </dsp:nvSpPr>
      <dsp:spPr>
        <a:xfrm>
          <a:off x="466343" y="1242980"/>
          <a:ext cx="2176272" cy="217627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D682B-3E1B-4494-82E0-E75E2D56D6E3}">
      <dsp:nvSpPr>
        <dsp:cNvPr id="0" name=""/>
        <dsp:cNvSpPr/>
      </dsp:nvSpPr>
      <dsp:spPr>
        <a:xfrm>
          <a:off x="1554480" y="1287245"/>
          <a:ext cx="3627120" cy="21762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Childhood Abuse</a:t>
          </a:r>
          <a:endParaRPr lang="en-GB" sz="2400" kern="1200" dirty="0"/>
        </a:p>
      </dsp:txBody>
      <dsp:txXfrm>
        <a:off x="1554480" y="1287245"/>
        <a:ext cx="3627120" cy="310895"/>
      </dsp:txXfrm>
    </dsp:sp>
    <dsp:sp modelId="{C26398FE-E605-4865-99BB-F6EAA3054373}">
      <dsp:nvSpPr>
        <dsp:cNvPr id="0" name=""/>
        <dsp:cNvSpPr/>
      </dsp:nvSpPr>
      <dsp:spPr>
        <a:xfrm>
          <a:off x="699515" y="1553875"/>
          <a:ext cx="1709929" cy="170992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A4386-56D2-4353-88F1-619E38946C5F}">
      <dsp:nvSpPr>
        <dsp:cNvPr id="0" name=""/>
        <dsp:cNvSpPr/>
      </dsp:nvSpPr>
      <dsp:spPr>
        <a:xfrm>
          <a:off x="1554480" y="1553875"/>
          <a:ext cx="3627120" cy="17099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Bi-polar</a:t>
          </a:r>
          <a:endParaRPr lang="en-GB" sz="2000" kern="1200" dirty="0"/>
        </a:p>
      </dsp:txBody>
      <dsp:txXfrm>
        <a:off x="1554480" y="1553875"/>
        <a:ext cx="3627120" cy="310898"/>
      </dsp:txXfrm>
    </dsp:sp>
    <dsp:sp modelId="{4460355B-BC43-4DA1-93CB-D87855103828}">
      <dsp:nvSpPr>
        <dsp:cNvPr id="0" name=""/>
        <dsp:cNvSpPr/>
      </dsp:nvSpPr>
      <dsp:spPr>
        <a:xfrm>
          <a:off x="932688" y="1864774"/>
          <a:ext cx="1243582" cy="1243582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9293D-165A-4131-A2E6-0F9D9CCC833F}">
      <dsp:nvSpPr>
        <dsp:cNvPr id="0" name=""/>
        <dsp:cNvSpPr/>
      </dsp:nvSpPr>
      <dsp:spPr>
        <a:xfrm>
          <a:off x="1554480" y="1823773"/>
          <a:ext cx="3627120" cy="12435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Psychosis</a:t>
          </a:r>
          <a:endParaRPr lang="en-GB" sz="2000" kern="1200" dirty="0"/>
        </a:p>
      </dsp:txBody>
      <dsp:txXfrm>
        <a:off x="1554480" y="1823773"/>
        <a:ext cx="3627120" cy="310895"/>
      </dsp:txXfrm>
    </dsp:sp>
    <dsp:sp modelId="{5F713C25-173F-4174-96F7-55AAE5F8782D}">
      <dsp:nvSpPr>
        <dsp:cNvPr id="0" name=""/>
        <dsp:cNvSpPr/>
      </dsp:nvSpPr>
      <dsp:spPr>
        <a:xfrm>
          <a:off x="1165860" y="2175669"/>
          <a:ext cx="777239" cy="77723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4D29A-5FCE-4B45-A5ED-5F6966E5BAE6}">
      <dsp:nvSpPr>
        <dsp:cNvPr id="0" name=""/>
        <dsp:cNvSpPr/>
      </dsp:nvSpPr>
      <dsp:spPr>
        <a:xfrm>
          <a:off x="1554480" y="2175669"/>
          <a:ext cx="3627120" cy="7772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Eating disorder</a:t>
          </a:r>
          <a:endParaRPr lang="en-GB" sz="2400" kern="1200" dirty="0"/>
        </a:p>
      </dsp:txBody>
      <dsp:txXfrm>
        <a:off x="1554480" y="2175669"/>
        <a:ext cx="3627120" cy="310895"/>
      </dsp:txXfrm>
    </dsp:sp>
    <dsp:sp modelId="{21FB24B0-B3C5-4E0E-A12D-B4AF3C7ED10B}">
      <dsp:nvSpPr>
        <dsp:cNvPr id="0" name=""/>
        <dsp:cNvSpPr/>
      </dsp:nvSpPr>
      <dsp:spPr>
        <a:xfrm>
          <a:off x="1399032" y="2486565"/>
          <a:ext cx="310895" cy="31089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6B0AC-F135-4CF4-8ED6-BF61A4EC6B27}">
      <dsp:nvSpPr>
        <dsp:cNvPr id="0" name=""/>
        <dsp:cNvSpPr/>
      </dsp:nvSpPr>
      <dsp:spPr>
        <a:xfrm>
          <a:off x="1554480" y="2486565"/>
          <a:ext cx="3627120" cy="310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Domestic Abuse</a:t>
          </a:r>
          <a:endParaRPr lang="en-GB" sz="2000" kern="1200" dirty="0"/>
        </a:p>
      </dsp:txBody>
      <dsp:txXfrm>
        <a:off x="1554480" y="2486565"/>
        <a:ext cx="3627120" cy="31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15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3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1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1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2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6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01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71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4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6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B49FC-BC44-4EDB-848D-C09739B49BAD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E0BC-95A5-4260-A03B-DEDEE3D2A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6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Centre of Change </a:t>
            </a:r>
            <a:br>
              <a:rPr lang="en-GB" dirty="0" smtClean="0"/>
            </a:br>
            <a:r>
              <a:rPr lang="en-GB" dirty="0" smtClean="0"/>
              <a:t>Counselling and Mentoring Service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219076"/>
            <a:ext cx="2244436" cy="1173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xmlns="" id="{00F3F013-702C-4822-A1E5-95BDF16B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E2F4D4-07D2-4B2C-AC19-CEB336564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/>
              <a:t>Established in 2008 by Sarah Kiffin (New Addington resident for over 50 years)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/>
              <a:t>Gained </a:t>
            </a:r>
            <a:r>
              <a:rPr lang="en-GB" b="1" dirty="0"/>
              <a:t>Charity status in </a:t>
            </a:r>
            <a:r>
              <a:rPr lang="en-GB" b="1" dirty="0" smtClean="0"/>
              <a:t>2019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sz="3000" b="1" dirty="0" smtClean="0"/>
              <a:t>Placement Provider for trainee counsellors, working with: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</a:endParaRPr>
          </a:p>
          <a:p>
            <a:pPr lvl="1"/>
            <a:r>
              <a:rPr lang="en-GB" sz="3000" b="1" dirty="0" smtClean="0">
                <a:solidFill>
                  <a:srgbClr val="FF0000"/>
                </a:solidFill>
              </a:rPr>
              <a:t>Metanoia University</a:t>
            </a:r>
          </a:p>
          <a:p>
            <a:pPr lvl="1"/>
            <a:r>
              <a:rPr lang="en-GB" sz="3000" b="1" dirty="0" smtClean="0">
                <a:solidFill>
                  <a:srgbClr val="FF0000"/>
                </a:solidFill>
              </a:rPr>
              <a:t>Roehampton University</a:t>
            </a:r>
          </a:p>
          <a:p>
            <a:pPr lvl="1"/>
            <a:r>
              <a:rPr lang="en-GB" sz="3000" b="1" dirty="0" smtClean="0">
                <a:solidFill>
                  <a:srgbClr val="FF0000"/>
                </a:solidFill>
              </a:rPr>
              <a:t>Lambeth College</a:t>
            </a:r>
          </a:p>
          <a:p>
            <a:pPr lvl="1"/>
            <a:r>
              <a:rPr lang="en-GB" sz="3000" b="1" dirty="0" smtClean="0">
                <a:solidFill>
                  <a:srgbClr val="FF0000"/>
                </a:solidFill>
              </a:rPr>
              <a:t>Sutton College</a:t>
            </a:r>
          </a:p>
          <a:p>
            <a:pPr lvl="1"/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EA941-484A-428E-AFDA-8B2DA541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i="1" dirty="0"/>
              <a:t>Centre of Change: some background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164" y="230188"/>
            <a:ext cx="2244436" cy="1173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18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4CA93-3152-4A9C-B587-5FEB4656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882745" cy="1392382"/>
          </a:xfrm>
        </p:spPr>
        <p:txBody>
          <a:bodyPr/>
          <a:lstStyle/>
          <a:p>
            <a:pPr algn="ctr"/>
            <a:r>
              <a:rPr lang="en-GB" dirty="0"/>
              <a:t>Who we are and What we do: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706221"/>
              </p:ext>
            </p:extLst>
          </p:nvPr>
        </p:nvGraphicFramePr>
        <p:xfrm>
          <a:off x="838200" y="1544638"/>
          <a:ext cx="11035352" cy="521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219076"/>
            <a:ext cx="2244436" cy="1173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87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we so different?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2543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219076"/>
            <a:ext cx="2244436" cy="1173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7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EMHIP Hub – based at Centre of Change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6618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63" y="51226"/>
            <a:ext cx="2244436" cy="1173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0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recent successes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300 unique clients per year</a:t>
            </a:r>
          </a:p>
          <a:p>
            <a:r>
              <a:rPr lang="en-GB" dirty="0" smtClean="0"/>
              <a:t>Successful placements for over 20 trainees over the past year</a:t>
            </a:r>
          </a:p>
          <a:p>
            <a:r>
              <a:rPr lang="en-GB" dirty="0" smtClean="0"/>
              <a:t>67% of our service users from BAME backgrounds</a:t>
            </a:r>
          </a:p>
          <a:p>
            <a:r>
              <a:rPr lang="en-GB" dirty="0" smtClean="0"/>
              <a:t>Became the EMHIP hub for New Addington (one of 6 in the borough)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219076"/>
            <a:ext cx="2244436" cy="1173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7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do we offer support for:</a:t>
            </a:r>
            <a:endParaRPr lang="en-GB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730419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257770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Picture 17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638" y="-1802"/>
            <a:ext cx="2222103" cy="1161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449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5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5498</TotalTime>
  <Words>391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  Centre of Change  Counselling and Mentoring Service </vt:lpstr>
      <vt:lpstr>Centre of Change: some background</vt:lpstr>
      <vt:lpstr>Who we are and What we do:</vt:lpstr>
      <vt:lpstr>Why are we so different?</vt:lpstr>
      <vt:lpstr>EMHIP Hub – based at Centre of Change</vt:lpstr>
      <vt:lpstr>Our recent successes</vt:lpstr>
      <vt:lpstr>What do we offer support for: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Centre of Change  Counselling and Mentoring Service </dc:title>
  <dc:creator>Microsoft account</dc:creator>
  <cp:lastModifiedBy>Microsoft account</cp:lastModifiedBy>
  <cp:revision>48</cp:revision>
  <dcterms:created xsi:type="dcterms:W3CDTF">2023-11-20T17:44:44Z</dcterms:created>
  <dcterms:modified xsi:type="dcterms:W3CDTF">2023-11-24T13:22:51Z</dcterms:modified>
</cp:coreProperties>
</file>