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2"/>
  </p:notesMasterIdLst>
  <p:sldIdLst>
    <p:sldId id="258" r:id="rId6"/>
    <p:sldId id="269" r:id="rId7"/>
    <p:sldId id="262" r:id="rId8"/>
    <p:sldId id="270" r:id="rId9"/>
    <p:sldId id="264" r:id="rId10"/>
    <p:sldId id="267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5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1CA687-F54A-408D-A446-BF535BB5B957}" v="1" dt="2023-09-07T14:34:47.0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904" y="6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nglish, Samuel" userId="d71cfbb3-5a90-4dae-b80c-4f91039d9e42" providerId="ADAL" clId="{6C1CA687-F54A-408D-A446-BF535BB5B957}"/>
    <pc:docChg chg="delSld modSld">
      <pc:chgData name="English, Samuel" userId="d71cfbb3-5a90-4dae-b80c-4f91039d9e42" providerId="ADAL" clId="{6C1CA687-F54A-408D-A446-BF535BB5B957}" dt="2023-09-12T08:32:19.521" v="44" actId="2696"/>
      <pc:docMkLst>
        <pc:docMk/>
      </pc:docMkLst>
      <pc:sldChg chg="modSp mod">
        <pc:chgData name="English, Samuel" userId="d71cfbb3-5a90-4dae-b80c-4f91039d9e42" providerId="ADAL" clId="{6C1CA687-F54A-408D-A446-BF535BB5B957}" dt="2023-09-07T14:35:01.162" v="43" actId="404"/>
        <pc:sldMkLst>
          <pc:docMk/>
          <pc:sldMk cId="429238084" sldId="258"/>
        </pc:sldMkLst>
        <pc:spChg chg="mod">
          <ac:chgData name="English, Samuel" userId="d71cfbb3-5a90-4dae-b80c-4f91039d9e42" providerId="ADAL" clId="{6C1CA687-F54A-408D-A446-BF535BB5B957}" dt="2023-09-07T14:35:01.162" v="43" actId="404"/>
          <ac:spMkLst>
            <pc:docMk/>
            <pc:sldMk cId="429238084" sldId="258"/>
            <ac:spMk id="5" creationId="{00000000-0000-0000-0000-000000000000}"/>
          </ac:spMkLst>
        </pc:spChg>
      </pc:sldChg>
      <pc:sldChg chg="del">
        <pc:chgData name="English, Samuel" userId="d71cfbb3-5a90-4dae-b80c-4f91039d9e42" providerId="ADAL" clId="{6C1CA687-F54A-408D-A446-BF535BB5B957}" dt="2023-09-12T08:32:19.521" v="44" actId="2696"/>
        <pc:sldMkLst>
          <pc:docMk/>
          <pc:sldMk cId="3399478074" sldId="266"/>
        </pc:sldMkLst>
      </pc:sldChg>
      <pc:sldChg chg="del">
        <pc:chgData name="English, Samuel" userId="d71cfbb3-5a90-4dae-b80c-4f91039d9e42" providerId="ADAL" clId="{6C1CA687-F54A-408D-A446-BF535BB5B957}" dt="2023-09-07T09:20:56.712" v="0" actId="2696"/>
        <pc:sldMkLst>
          <pc:docMk/>
          <pc:sldMk cId="3168059100" sldId="274"/>
        </pc:sldMkLst>
      </pc:sldChg>
    </pc:docChg>
  </pc:docChgLst>
  <pc:docChgLst>
    <pc:chgData name="English, Samuel" userId="d71cfbb3-5a90-4dae-b80c-4f91039d9e42" providerId="ADAL" clId="{F089FBF4-409C-4DFC-8878-BEBD57EDD6A3}"/>
    <pc:docChg chg="custSel delSld modSld sldOrd">
      <pc:chgData name="English, Samuel" userId="d71cfbb3-5a90-4dae-b80c-4f91039d9e42" providerId="ADAL" clId="{F089FBF4-409C-4DFC-8878-BEBD57EDD6A3}" dt="2023-05-17T11:26:43.475" v="192" actId="6549"/>
      <pc:docMkLst>
        <pc:docMk/>
      </pc:docMkLst>
      <pc:sldChg chg="modSp mod">
        <pc:chgData name="English, Samuel" userId="d71cfbb3-5a90-4dae-b80c-4f91039d9e42" providerId="ADAL" clId="{F089FBF4-409C-4DFC-8878-BEBD57EDD6A3}" dt="2023-05-17T10:39:07.623" v="145" actId="20577"/>
        <pc:sldMkLst>
          <pc:docMk/>
          <pc:sldMk cId="429238084" sldId="258"/>
        </pc:sldMkLst>
        <pc:spChg chg="mod">
          <ac:chgData name="English, Samuel" userId="d71cfbb3-5a90-4dae-b80c-4f91039d9e42" providerId="ADAL" clId="{F089FBF4-409C-4DFC-8878-BEBD57EDD6A3}" dt="2023-05-17T10:39:07.623" v="145" actId="20577"/>
          <ac:spMkLst>
            <pc:docMk/>
            <pc:sldMk cId="429238084" sldId="258"/>
            <ac:spMk id="5" creationId="{00000000-0000-0000-0000-000000000000}"/>
          </ac:spMkLst>
        </pc:spChg>
      </pc:sldChg>
      <pc:sldChg chg="modSp del mod">
        <pc:chgData name="English, Samuel" userId="d71cfbb3-5a90-4dae-b80c-4f91039d9e42" providerId="ADAL" clId="{F089FBF4-409C-4DFC-8878-BEBD57EDD6A3}" dt="2023-05-17T10:10:38.941" v="106" actId="2696"/>
        <pc:sldMkLst>
          <pc:docMk/>
          <pc:sldMk cId="1271605692" sldId="261"/>
        </pc:sldMkLst>
        <pc:spChg chg="mod">
          <ac:chgData name="English, Samuel" userId="d71cfbb3-5a90-4dae-b80c-4f91039d9e42" providerId="ADAL" clId="{F089FBF4-409C-4DFC-8878-BEBD57EDD6A3}" dt="2023-05-17T10:10:30.498" v="104" actId="6549"/>
          <ac:spMkLst>
            <pc:docMk/>
            <pc:sldMk cId="1271605692" sldId="261"/>
            <ac:spMk id="2" creationId="{00000000-0000-0000-0000-000000000000}"/>
          </ac:spMkLst>
        </pc:spChg>
        <pc:spChg chg="mod">
          <ac:chgData name="English, Samuel" userId="d71cfbb3-5a90-4dae-b80c-4f91039d9e42" providerId="ADAL" clId="{F089FBF4-409C-4DFC-8878-BEBD57EDD6A3}" dt="2023-05-17T10:10:33.778" v="105" actId="6549"/>
          <ac:spMkLst>
            <pc:docMk/>
            <pc:sldMk cId="1271605692" sldId="261"/>
            <ac:spMk id="3" creationId="{00000000-0000-0000-0000-000000000000}"/>
          </ac:spMkLst>
        </pc:spChg>
        <pc:picChg chg="mod">
          <ac:chgData name="English, Samuel" userId="d71cfbb3-5a90-4dae-b80c-4f91039d9e42" providerId="ADAL" clId="{F089FBF4-409C-4DFC-8878-BEBD57EDD6A3}" dt="2023-05-16T14:23:19.036" v="6" actId="14100"/>
          <ac:picMkLst>
            <pc:docMk/>
            <pc:sldMk cId="1271605692" sldId="261"/>
            <ac:picMk id="8" creationId="{00000000-0000-0000-0000-000000000000}"/>
          </ac:picMkLst>
        </pc:picChg>
        <pc:picChg chg="mod">
          <ac:chgData name="English, Samuel" userId="d71cfbb3-5a90-4dae-b80c-4f91039d9e42" providerId="ADAL" clId="{F089FBF4-409C-4DFC-8878-BEBD57EDD6A3}" dt="2023-05-16T14:23:16.680" v="5" actId="14100"/>
          <ac:picMkLst>
            <pc:docMk/>
            <pc:sldMk cId="1271605692" sldId="261"/>
            <ac:picMk id="10" creationId="{00000000-0000-0000-0000-000000000000}"/>
          </ac:picMkLst>
        </pc:picChg>
      </pc:sldChg>
      <pc:sldChg chg="modSp mod ord">
        <pc:chgData name="English, Samuel" userId="d71cfbb3-5a90-4dae-b80c-4f91039d9e42" providerId="ADAL" clId="{F089FBF4-409C-4DFC-8878-BEBD57EDD6A3}" dt="2023-05-17T11:26:43.475" v="192" actId="6549"/>
        <pc:sldMkLst>
          <pc:docMk/>
          <pc:sldMk cId="34572500" sldId="262"/>
        </pc:sldMkLst>
        <pc:spChg chg="mod">
          <ac:chgData name="English, Samuel" userId="d71cfbb3-5a90-4dae-b80c-4f91039d9e42" providerId="ADAL" clId="{F089FBF4-409C-4DFC-8878-BEBD57EDD6A3}" dt="2023-05-17T11:26:43.475" v="192" actId="6549"/>
          <ac:spMkLst>
            <pc:docMk/>
            <pc:sldMk cId="34572500" sldId="262"/>
            <ac:spMk id="17" creationId="{00000000-0000-0000-0000-000000000000}"/>
          </ac:spMkLst>
        </pc:spChg>
      </pc:sldChg>
      <pc:sldChg chg="modSp mod">
        <pc:chgData name="English, Samuel" userId="d71cfbb3-5a90-4dae-b80c-4f91039d9e42" providerId="ADAL" clId="{F089FBF4-409C-4DFC-8878-BEBD57EDD6A3}" dt="2023-05-16T14:22:47.254" v="4" actId="20577"/>
        <pc:sldMkLst>
          <pc:docMk/>
          <pc:sldMk cId="3399478074" sldId="266"/>
        </pc:sldMkLst>
        <pc:spChg chg="mod">
          <ac:chgData name="English, Samuel" userId="d71cfbb3-5a90-4dae-b80c-4f91039d9e42" providerId="ADAL" clId="{F089FBF4-409C-4DFC-8878-BEBD57EDD6A3}" dt="2023-05-16T14:22:47.254" v="4" actId="20577"/>
          <ac:spMkLst>
            <pc:docMk/>
            <pc:sldMk cId="3399478074" sldId="266"/>
            <ac:spMk id="7" creationId="{00000000-0000-0000-0000-000000000000}"/>
          </ac:spMkLst>
        </pc:spChg>
      </pc:sldChg>
      <pc:sldChg chg="modSp mod">
        <pc:chgData name="English, Samuel" userId="d71cfbb3-5a90-4dae-b80c-4f91039d9e42" providerId="ADAL" clId="{F089FBF4-409C-4DFC-8878-BEBD57EDD6A3}" dt="2023-05-17T10:58:07.325" v="161" actId="20577"/>
        <pc:sldMkLst>
          <pc:docMk/>
          <pc:sldMk cId="3980913762" sldId="269"/>
        </pc:sldMkLst>
        <pc:spChg chg="mod">
          <ac:chgData name="English, Samuel" userId="d71cfbb3-5a90-4dae-b80c-4f91039d9e42" providerId="ADAL" clId="{F089FBF4-409C-4DFC-8878-BEBD57EDD6A3}" dt="2023-05-17T10:58:07.325" v="161" actId="20577"/>
          <ac:spMkLst>
            <pc:docMk/>
            <pc:sldMk cId="3980913762" sldId="269"/>
            <ac:spMk id="12" creationId="{00000000-0000-0000-0000-000000000000}"/>
          </ac:spMkLst>
        </pc:spChg>
      </pc:sldChg>
      <pc:sldChg chg="del">
        <pc:chgData name="English, Samuel" userId="d71cfbb3-5a90-4dae-b80c-4f91039d9e42" providerId="ADAL" clId="{F089FBF4-409C-4DFC-8878-BEBD57EDD6A3}" dt="2023-05-16T14:22:34.983" v="0" actId="2696"/>
        <pc:sldMkLst>
          <pc:docMk/>
          <pc:sldMk cId="3361162491" sldId="271"/>
        </pc:sldMkLst>
      </pc:sldChg>
      <pc:sldChg chg="del">
        <pc:chgData name="English, Samuel" userId="d71cfbb3-5a90-4dae-b80c-4f91039d9e42" providerId="ADAL" clId="{F089FBF4-409C-4DFC-8878-BEBD57EDD6A3}" dt="2023-05-17T07:02:43.110" v="7" actId="2696"/>
        <pc:sldMkLst>
          <pc:docMk/>
          <pc:sldMk cId="4182058103" sldId="273"/>
        </pc:sldMkLst>
      </pc:sldChg>
      <pc:sldChg chg="modSp mod">
        <pc:chgData name="English, Samuel" userId="d71cfbb3-5a90-4dae-b80c-4f91039d9e42" providerId="ADAL" clId="{F089FBF4-409C-4DFC-8878-BEBD57EDD6A3}" dt="2023-05-17T07:02:56.535" v="34" actId="5793"/>
        <pc:sldMkLst>
          <pc:docMk/>
          <pc:sldMk cId="3168059100" sldId="274"/>
        </pc:sldMkLst>
        <pc:spChg chg="mod">
          <ac:chgData name="English, Samuel" userId="d71cfbb3-5a90-4dae-b80c-4f91039d9e42" providerId="ADAL" clId="{F089FBF4-409C-4DFC-8878-BEBD57EDD6A3}" dt="2023-05-17T07:02:56.535" v="34" actId="5793"/>
          <ac:spMkLst>
            <pc:docMk/>
            <pc:sldMk cId="3168059100" sldId="274"/>
            <ac:spMk id="7" creationId="{00000000-0000-0000-0000-000000000000}"/>
          </ac:spMkLst>
        </pc:spChg>
      </pc:sldChg>
      <pc:sldChg chg="del">
        <pc:chgData name="English, Samuel" userId="d71cfbb3-5a90-4dae-b80c-4f91039d9e42" providerId="ADAL" clId="{F089FBF4-409C-4DFC-8878-BEBD57EDD6A3}" dt="2023-05-17T07:03:19.459" v="35" actId="2696"/>
        <pc:sldMkLst>
          <pc:docMk/>
          <pc:sldMk cId="3220368916" sldId="27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51D917-DB57-413F-B91D-626B644C9EB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97E735B-A711-468E-AC99-C75FA8F38097}" type="pres">
      <dgm:prSet presAssocID="{F751D917-DB57-413F-B91D-626B644C9EB5}" presName="Name0" presStyleCnt="0">
        <dgm:presLayoutVars>
          <dgm:dir/>
          <dgm:resizeHandles val="exact"/>
        </dgm:presLayoutVars>
      </dgm:prSet>
      <dgm:spPr/>
    </dgm:pt>
  </dgm:ptLst>
  <dgm:cxnLst>
    <dgm:cxn modelId="{828DA01B-FEEF-42EC-AE28-C4F2752FB3A6}" type="presOf" srcId="{F751D917-DB57-413F-B91D-626B644C9EB5}" destId="{097E735B-A711-468E-AC99-C75FA8F38097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B0DD0B-DE5D-4902-85AC-47C7A0541E9A}" type="doc">
      <dgm:prSet loTypeId="urn:microsoft.com/office/officeart/2005/8/layout/process5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GB"/>
        </a:p>
      </dgm:t>
    </dgm:pt>
    <dgm:pt modelId="{0C191446-00C7-44CB-A12E-15199E6528AE}">
      <dgm:prSet phldrT="[Text]" custT="1"/>
      <dgm:spPr>
        <a:solidFill>
          <a:srgbClr val="92D050"/>
        </a:solidFill>
      </dgm:spPr>
      <dgm:t>
        <a:bodyPr/>
        <a:lstStyle/>
        <a:p>
          <a:pPr algn="ctr"/>
          <a:r>
            <a:rPr lang="en-GB" sz="1400" b="1" dirty="0">
              <a:solidFill>
                <a:schemeClr val="tx1"/>
              </a:solidFill>
            </a:rPr>
            <a:t>VACANCY RECEIVED</a:t>
          </a:r>
        </a:p>
        <a:p>
          <a:pPr algn="l"/>
          <a:r>
            <a:rPr lang="en-GB" sz="1000" b="0" dirty="0">
              <a:solidFill>
                <a:schemeClr val="tx1"/>
              </a:solidFill>
            </a:rPr>
            <a:t>Dedicated Account Manager</a:t>
          </a:r>
        </a:p>
        <a:p>
          <a:pPr algn="l"/>
          <a:r>
            <a:rPr lang="en-GB" sz="1000" b="0" dirty="0">
              <a:solidFill>
                <a:schemeClr val="tx1"/>
              </a:solidFill>
            </a:rPr>
            <a:t>Industry Specialist </a:t>
          </a:r>
        </a:p>
        <a:p>
          <a:pPr algn="l"/>
          <a:r>
            <a:rPr lang="en-GB" sz="1000" b="0" dirty="0">
              <a:solidFill>
                <a:schemeClr val="tx1"/>
              </a:solidFill>
            </a:rPr>
            <a:t>Understand business &amp; role</a:t>
          </a:r>
          <a:endParaRPr lang="en-GB" sz="1400" b="1" dirty="0">
            <a:solidFill>
              <a:schemeClr val="tx1"/>
            </a:solidFill>
          </a:endParaRPr>
        </a:p>
      </dgm:t>
    </dgm:pt>
    <dgm:pt modelId="{6F0F267A-C3C2-4C39-9A2E-F3B3CF1597A1}" type="parTrans" cxnId="{B464750C-DB5C-448A-88C2-A89E19D484FB}">
      <dgm:prSet/>
      <dgm:spPr/>
      <dgm:t>
        <a:bodyPr/>
        <a:lstStyle/>
        <a:p>
          <a:endParaRPr lang="en-GB"/>
        </a:p>
      </dgm:t>
    </dgm:pt>
    <dgm:pt modelId="{35428902-01C7-4239-A362-A8684A7104A1}" type="sibTrans" cxnId="{B464750C-DB5C-448A-88C2-A89E19D484FB}">
      <dgm:prSet/>
      <dgm:spPr>
        <a:solidFill>
          <a:srgbClr val="7030A0"/>
        </a:solidFill>
      </dgm:spPr>
      <dgm:t>
        <a:bodyPr/>
        <a:lstStyle/>
        <a:p>
          <a:endParaRPr lang="en-GB"/>
        </a:p>
      </dgm:t>
    </dgm:pt>
    <dgm:pt modelId="{DA523B2C-4759-4C5C-B4A6-4E2E73560DD3}">
      <dgm:prSet phldrT="[Text]" custT="1"/>
      <dgm:spPr>
        <a:solidFill>
          <a:srgbClr val="92D050"/>
        </a:solidFill>
      </dgm:spPr>
      <dgm:t>
        <a:bodyPr/>
        <a:lstStyle/>
        <a:p>
          <a:pPr algn="ctr"/>
          <a:r>
            <a:rPr lang="en-GB" sz="1400" b="1" dirty="0">
              <a:solidFill>
                <a:schemeClr val="tx1"/>
              </a:solidFill>
            </a:rPr>
            <a:t>ADVERTISED</a:t>
          </a:r>
        </a:p>
        <a:p>
          <a:pPr algn="l"/>
          <a:r>
            <a:rPr lang="en-GB" sz="1000" dirty="0">
              <a:solidFill>
                <a:schemeClr val="tx1"/>
              </a:solidFill>
            </a:rPr>
            <a:t>Database</a:t>
          </a:r>
        </a:p>
        <a:p>
          <a:pPr algn="l"/>
          <a:r>
            <a:rPr lang="en-GB" sz="1000" dirty="0">
              <a:solidFill>
                <a:schemeClr val="tx1"/>
              </a:solidFill>
            </a:rPr>
            <a:t>80+ referral partners </a:t>
          </a:r>
        </a:p>
        <a:p>
          <a:pPr algn="l"/>
          <a:r>
            <a:rPr lang="en-GB" sz="1000" dirty="0">
              <a:solidFill>
                <a:schemeClr val="tx1"/>
              </a:solidFill>
            </a:rPr>
            <a:t>Website/ job boards/ social media </a:t>
          </a:r>
        </a:p>
      </dgm:t>
    </dgm:pt>
    <dgm:pt modelId="{E001C2A7-779C-4404-8734-D3C5D5E21F86}" type="parTrans" cxnId="{1B595919-D398-4DE9-ABC0-C0CD6342D6C5}">
      <dgm:prSet/>
      <dgm:spPr/>
      <dgm:t>
        <a:bodyPr/>
        <a:lstStyle/>
        <a:p>
          <a:endParaRPr lang="en-GB"/>
        </a:p>
      </dgm:t>
    </dgm:pt>
    <dgm:pt modelId="{0B698BB8-9112-4002-AF52-54B162CF6CB7}" type="sibTrans" cxnId="{1B595919-D398-4DE9-ABC0-C0CD6342D6C5}">
      <dgm:prSet/>
      <dgm:spPr>
        <a:solidFill>
          <a:srgbClr val="7030A0"/>
        </a:solidFill>
      </dgm:spPr>
      <dgm:t>
        <a:bodyPr/>
        <a:lstStyle/>
        <a:p>
          <a:endParaRPr lang="en-GB"/>
        </a:p>
      </dgm:t>
    </dgm:pt>
    <dgm:pt modelId="{DD77060B-FAAC-4F82-B356-B302899EBAEC}">
      <dgm:prSet phldrT="[Text]" custT="1"/>
      <dgm:spPr>
        <a:solidFill>
          <a:srgbClr val="92D050"/>
        </a:solidFill>
      </dgm:spPr>
      <dgm:t>
        <a:bodyPr/>
        <a:lstStyle/>
        <a:p>
          <a:pPr algn="ctr"/>
          <a:r>
            <a:rPr lang="en-GB" sz="1400" b="1" dirty="0">
              <a:solidFill>
                <a:schemeClr val="tx1"/>
              </a:solidFill>
            </a:rPr>
            <a:t>PRE-SCREENING</a:t>
          </a:r>
        </a:p>
        <a:p>
          <a:pPr algn="l"/>
          <a:r>
            <a:rPr lang="en-GB" sz="1000" b="0" dirty="0">
              <a:solidFill>
                <a:schemeClr val="tx1"/>
              </a:solidFill>
            </a:rPr>
            <a:t>2 Part:</a:t>
          </a:r>
        </a:p>
        <a:p>
          <a:pPr algn="l"/>
          <a:r>
            <a:rPr lang="en-GB" sz="1000" b="0" dirty="0">
              <a:solidFill>
                <a:schemeClr val="tx1"/>
              </a:solidFill>
            </a:rPr>
            <a:t>1. Vacancy details</a:t>
          </a:r>
        </a:p>
        <a:p>
          <a:pPr algn="l"/>
          <a:r>
            <a:rPr lang="en-GB" sz="1000" b="0" dirty="0">
              <a:solidFill>
                <a:schemeClr val="tx1"/>
              </a:solidFill>
            </a:rPr>
            <a:t>2. Person spec </a:t>
          </a:r>
          <a:r>
            <a:rPr lang="en-GB" sz="1000" b="0" dirty="0"/>
            <a:t> </a:t>
          </a:r>
        </a:p>
      </dgm:t>
    </dgm:pt>
    <dgm:pt modelId="{D1BE3FE5-E875-4E5F-A727-F668D8957786}" type="parTrans" cxnId="{E39FD72D-F2CF-494F-B606-4F7375FD4E38}">
      <dgm:prSet/>
      <dgm:spPr/>
      <dgm:t>
        <a:bodyPr/>
        <a:lstStyle/>
        <a:p>
          <a:endParaRPr lang="en-GB"/>
        </a:p>
      </dgm:t>
    </dgm:pt>
    <dgm:pt modelId="{3BE67D37-A791-4E94-8216-03A84C8A67F0}" type="sibTrans" cxnId="{E39FD72D-F2CF-494F-B606-4F7375FD4E38}">
      <dgm:prSet/>
      <dgm:spPr>
        <a:solidFill>
          <a:srgbClr val="7030A0"/>
        </a:solidFill>
      </dgm:spPr>
      <dgm:t>
        <a:bodyPr/>
        <a:lstStyle/>
        <a:p>
          <a:endParaRPr lang="en-GB"/>
        </a:p>
      </dgm:t>
    </dgm:pt>
    <dgm:pt modelId="{191B8D99-3FDF-4F33-8F05-1D60121B807E}">
      <dgm:prSet phldrT="[Text]" custT="1"/>
      <dgm:spPr>
        <a:solidFill>
          <a:srgbClr val="92D050"/>
        </a:solidFill>
      </dgm:spPr>
      <dgm:t>
        <a:bodyPr/>
        <a:lstStyle/>
        <a:p>
          <a:pPr algn="ctr"/>
          <a:r>
            <a:rPr lang="en-GB" sz="1400" b="1" dirty="0">
              <a:solidFill>
                <a:schemeClr val="tx1"/>
              </a:solidFill>
            </a:rPr>
            <a:t>CANDIDATE SUBMITTED</a:t>
          </a:r>
        </a:p>
        <a:p>
          <a:pPr algn="l"/>
          <a:r>
            <a:rPr lang="en-GB" sz="1000" b="0" dirty="0">
              <a:solidFill>
                <a:schemeClr val="tx1"/>
              </a:solidFill>
            </a:rPr>
            <a:t>CV’s/ Profiles Sent </a:t>
          </a:r>
        </a:p>
        <a:p>
          <a:pPr algn="l"/>
          <a:r>
            <a:rPr lang="en-GB" sz="1000" b="0" dirty="0">
              <a:solidFill>
                <a:schemeClr val="tx1"/>
              </a:solidFill>
            </a:rPr>
            <a:t>Aim for 3 candidates per job</a:t>
          </a:r>
        </a:p>
        <a:p>
          <a:pPr algn="l"/>
          <a:r>
            <a:rPr lang="en-GB" sz="1000" b="0" dirty="0">
              <a:solidFill>
                <a:schemeClr val="tx1"/>
              </a:solidFill>
            </a:rPr>
            <a:t>Overview of candidate </a:t>
          </a:r>
        </a:p>
      </dgm:t>
    </dgm:pt>
    <dgm:pt modelId="{B16EB4CC-9991-4B91-B74D-FBB549E2D900}" type="parTrans" cxnId="{6D1BCF1D-B449-4684-94E7-D8CF235B0EE9}">
      <dgm:prSet/>
      <dgm:spPr/>
      <dgm:t>
        <a:bodyPr/>
        <a:lstStyle/>
        <a:p>
          <a:endParaRPr lang="en-GB"/>
        </a:p>
      </dgm:t>
    </dgm:pt>
    <dgm:pt modelId="{DA4CAF1C-2DE8-41B3-B7B9-F81A42A0444F}" type="sibTrans" cxnId="{6D1BCF1D-B449-4684-94E7-D8CF235B0EE9}">
      <dgm:prSet/>
      <dgm:spPr>
        <a:solidFill>
          <a:srgbClr val="7030A0"/>
        </a:solidFill>
      </dgm:spPr>
      <dgm:t>
        <a:bodyPr/>
        <a:lstStyle/>
        <a:p>
          <a:endParaRPr lang="en-GB"/>
        </a:p>
      </dgm:t>
    </dgm:pt>
    <dgm:pt modelId="{6AB4B94D-3F6B-4974-87C4-CF71636FEE58}">
      <dgm:prSet phldrT="[Text]" custT="1"/>
      <dgm:spPr>
        <a:solidFill>
          <a:srgbClr val="92D050"/>
        </a:solidFill>
      </dgm:spPr>
      <dgm:t>
        <a:bodyPr/>
        <a:lstStyle/>
        <a:p>
          <a:pPr algn="ctr"/>
          <a:r>
            <a:rPr lang="en-GB" sz="1400" b="1" dirty="0">
              <a:solidFill>
                <a:schemeClr val="tx1"/>
              </a:solidFill>
            </a:rPr>
            <a:t>INTERVIEWS ARRANGED</a:t>
          </a:r>
        </a:p>
        <a:p>
          <a:pPr algn="l"/>
          <a:r>
            <a:rPr lang="en-GB" sz="1000" b="0" dirty="0">
              <a:solidFill>
                <a:schemeClr val="tx1"/>
              </a:solidFill>
            </a:rPr>
            <a:t>Candidates contacted</a:t>
          </a:r>
        </a:p>
        <a:p>
          <a:pPr algn="l"/>
          <a:r>
            <a:rPr lang="en-GB" sz="1000" b="0" dirty="0">
              <a:solidFill>
                <a:schemeClr val="tx1"/>
              </a:solidFill>
            </a:rPr>
            <a:t>Prep provided where required </a:t>
          </a:r>
        </a:p>
        <a:p>
          <a:pPr algn="l"/>
          <a:r>
            <a:rPr lang="en-GB" sz="1000" b="0" dirty="0">
              <a:solidFill>
                <a:schemeClr val="tx1"/>
              </a:solidFill>
            </a:rPr>
            <a:t>Feedback given  </a:t>
          </a:r>
        </a:p>
      </dgm:t>
    </dgm:pt>
    <dgm:pt modelId="{D008D316-893A-4305-A4D6-7D6D738270F0}" type="parTrans" cxnId="{6A6458CE-CD18-47AE-99DE-A97FFF08D5BE}">
      <dgm:prSet/>
      <dgm:spPr/>
      <dgm:t>
        <a:bodyPr/>
        <a:lstStyle/>
        <a:p>
          <a:endParaRPr lang="en-GB"/>
        </a:p>
      </dgm:t>
    </dgm:pt>
    <dgm:pt modelId="{0A65910C-D33A-485E-8E41-4965341D597E}" type="sibTrans" cxnId="{6A6458CE-CD18-47AE-99DE-A97FFF08D5BE}">
      <dgm:prSet/>
      <dgm:spPr>
        <a:solidFill>
          <a:srgbClr val="7030A0"/>
        </a:solidFill>
      </dgm:spPr>
      <dgm:t>
        <a:bodyPr/>
        <a:lstStyle/>
        <a:p>
          <a:endParaRPr lang="en-GB"/>
        </a:p>
      </dgm:t>
    </dgm:pt>
    <dgm:pt modelId="{72CB2229-1A4E-4987-944F-63C08CDEEB6C}">
      <dgm:prSet/>
      <dgm:spPr>
        <a:solidFill>
          <a:srgbClr val="92D050"/>
        </a:solidFill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PLACEMENT!</a:t>
          </a:r>
        </a:p>
      </dgm:t>
    </dgm:pt>
    <dgm:pt modelId="{C7674FCB-3442-4078-9380-0F0B7B9F5772}" type="parTrans" cxnId="{6AE040D4-7776-494C-859A-8213FE242DAF}">
      <dgm:prSet/>
      <dgm:spPr/>
      <dgm:t>
        <a:bodyPr/>
        <a:lstStyle/>
        <a:p>
          <a:endParaRPr lang="en-GB"/>
        </a:p>
      </dgm:t>
    </dgm:pt>
    <dgm:pt modelId="{B227C437-DB58-4F01-9625-49305A1F42F8}" type="sibTrans" cxnId="{6AE040D4-7776-494C-859A-8213FE242DAF}">
      <dgm:prSet/>
      <dgm:spPr/>
      <dgm:t>
        <a:bodyPr/>
        <a:lstStyle/>
        <a:p>
          <a:endParaRPr lang="en-GB"/>
        </a:p>
      </dgm:t>
    </dgm:pt>
    <dgm:pt modelId="{28CD88BC-92B8-409C-8CA3-3513E82B63CA}" type="pres">
      <dgm:prSet presAssocID="{98B0DD0B-DE5D-4902-85AC-47C7A0541E9A}" presName="diagram" presStyleCnt="0">
        <dgm:presLayoutVars>
          <dgm:dir/>
          <dgm:resizeHandles val="exact"/>
        </dgm:presLayoutVars>
      </dgm:prSet>
      <dgm:spPr/>
    </dgm:pt>
    <dgm:pt modelId="{D5BDBCA2-A8C3-4C70-9D08-A0F7E2A8BA65}" type="pres">
      <dgm:prSet presAssocID="{0C191446-00C7-44CB-A12E-15199E6528AE}" presName="node" presStyleLbl="node1" presStyleIdx="0" presStyleCnt="6" custLinFactNeighborX="-8408" custLinFactNeighborY="-286">
        <dgm:presLayoutVars>
          <dgm:bulletEnabled val="1"/>
        </dgm:presLayoutVars>
      </dgm:prSet>
      <dgm:spPr/>
    </dgm:pt>
    <dgm:pt modelId="{4F1DFAC5-0F3F-478B-B0CA-32F8F6EC58C1}" type="pres">
      <dgm:prSet presAssocID="{35428902-01C7-4239-A362-A8684A7104A1}" presName="sibTrans" presStyleLbl="sibTrans2D1" presStyleIdx="0" presStyleCnt="5"/>
      <dgm:spPr/>
    </dgm:pt>
    <dgm:pt modelId="{AFF8FAA2-2182-4A43-BE9E-DF609F3E8C30}" type="pres">
      <dgm:prSet presAssocID="{35428902-01C7-4239-A362-A8684A7104A1}" presName="connectorText" presStyleLbl="sibTrans2D1" presStyleIdx="0" presStyleCnt="5"/>
      <dgm:spPr/>
    </dgm:pt>
    <dgm:pt modelId="{7D9A5804-56DB-4566-B56D-A5E668FB290D}" type="pres">
      <dgm:prSet presAssocID="{DA523B2C-4759-4C5C-B4A6-4E2E73560DD3}" presName="node" presStyleLbl="node1" presStyleIdx="1" presStyleCnt="6">
        <dgm:presLayoutVars>
          <dgm:bulletEnabled val="1"/>
        </dgm:presLayoutVars>
      </dgm:prSet>
      <dgm:spPr/>
    </dgm:pt>
    <dgm:pt modelId="{B9FD4EC1-854E-4E7C-BF6E-366F85C8825B}" type="pres">
      <dgm:prSet presAssocID="{0B698BB8-9112-4002-AF52-54B162CF6CB7}" presName="sibTrans" presStyleLbl="sibTrans2D1" presStyleIdx="1" presStyleCnt="5"/>
      <dgm:spPr/>
    </dgm:pt>
    <dgm:pt modelId="{7A208653-E46D-49B5-9637-C239EEB9AE87}" type="pres">
      <dgm:prSet presAssocID="{0B698BB8-9112-4002-AF52-54B162CF6CB7}" presName="connectorText" presStyleLbl="sibTrans2D1" presStyleIdx="1" presStyleCnt="5"/>
      <dgm:spPr/>
    </dgm:pt>
    <dgm:pt modelId="{B42E8F22-ADA2-4116-A907-4739F964EFDC}" type="pres">
      <dgm:prSet presAssocID="{DD77060B-FAAC-4F82-B356-B302899EBAEC}" presName="node" presStyleLbl="node1" presStyleIdx="2" presStyleCnt="6">
        <dgm:presLayoutVars>
          <dgm:bulletEnabled val="1"/>
        </dgm:presLayoutVars>
      </dgm:prSet>
      <dgm:spPr/>
    </dgm:pt>
    <dgm:pt modelId="{5920597C-9B95-4A45-B23E-F5FB041D1EAE}" type="pres">
      <dgm:prSet presAssocID="{3BE67D37-A791-4E94-8216-03A84C8A67F0}" presName="sibTrans" presStyleLbl="sibTrans2D1" presStyleIdx="2" presStyleCnt="5"/>
      <dgm:spPr/>
    </dgm:pt>
    <dgm:pt modelId="{E05756AA-1569-4B6C-B01A-30BF6E3A80A1}" type="pres">
      <dgm:prSet presAssocID="{3BE67D37-A791-4E94-8216-03A84C8A67F0}" presName="connectorText" presStyleLbl="sibTrans2D1" presStyleIdx="2" presStyleCnt="5"/>
      <dgm:spPr/>
    </dgm:pt>
    <dgm:pt modelId="{58AE2E8C-9337-435D-AC04-4B9DF945A856}" type="pres">
      <dgm:prSet presAssocID="{191B8D99-3FDF-4F33-8F05-1D60121B807E}" presName="node" presStyleLbl="node1" presStyleIdx="3" presStyleCnt="6">
        <dgm:presLayoutVars>
          <dgm:bulletEnabled val="1"/>
        </dgm:presLayoutVars>
      </dgm:prSet>
      <dgm:spPr/>
    </dgm:pt>
    <dgm:pt modelId="{9E2F67D5-5D32-419B-8107-0990D8848A7C}" type="pres">
      <dgm:prSet presAssocID="{DA4CAF1C-2DE8-41B3-B7B9-F81A42A0444F}" presName="sibTrans" presStyleLbl="sibTrans2D1" presStyleIdx="3" presStyleCnt="5"/>
      <dgm:spPr/>
    </dgm:pt>
    <dgm:pt modelId="{37112411-6DB0-4325-9745-1A6F88F39586}" type="pres">
      <dgm:prSet presAssocID="{DA4CAF1C-2DE8-41B3-B7B9-F81A42A0444F}" presName="connectorText" presStyleLbl="sibTrans2D1" presStyleIdx="3" presStyleCnt="5"/>
      <dgm:spPr/>
    </dgm:pt>
    <dgm:pt modelId="{8D0F1620-41F5-4E51-9EE6-607F7D8ACA0F}" type="pres">
      <dgm:prSet presAssocID="{6AB4B94D-3F6B-4974-87C4-CF71636FEE58}" presName="node" presStyleLbl="node1" presStyleIdx="4" presStyleCnt="6">
        <dgm:presLayoutVars>
          <dgm:bulletEnabled val="1"/>
        </dgm:presLayoutVars>
      </dgm:prSet>
      <dgm:spPr/>
    </dgm:pt>
    <dgm:pt modelId="{455F8AFB-8F8B-4129-8004-3C6559E3BAD3}" type="pres">
      <dgm:prSet presAssocID="{0A65910C-D33A-485E-8E41-4965341D597E}" presName="sibTrans" presStyleLbl="sibTrans2D1" presStyleIdx="4" presStyleCnt="5"/>
      <dgm:spPr/>
    </dgm:pt>
    <dgm:pt modelId="{575C4F00-97C6-4740-AB7B-1CE792ED37A7}" type="pres">
      <dgm:prSet presAssocID="{0A65910C-D33A-485E-8E41-4965341D597E}" presName="connectorText" presStyleLbl="sibTrans2D1" presStyleIdx="4" presStyleCnt="5"/>
      <dgm:spPr/>
    </dgm:pt>
    <dgm:pt modelId="{E19333A3-EE87-45C9-B29F-12F2E9883685}" type="pres">
      <dgm:prSet presAssocID="{72CB2229-1A4E-4987-944F-63C08CDEEB6C}" presName="node" presStyleLbl="node1" presStyleIdx="5" presStyleCnt="6">
        <dgm:presLayoutVars>
          <dgm:bulletEnabled val="1"/>
        </dgm:presLayoutVars>
      </dgm:prSet>
      <dgm:spPr/>
    </dgm:pt>
  </dgm:ptLst>
  <dgm:cxnLst>
    <dgm:cxn modelId="{B464750C-DB5C-448A-88C2-A89E19D484FB}" srcId="{98B0DD0B-DE5D-4902-85AC-47C7A0541E9A}" destId="{0C191446-00C7-44CB-A12E-15199E6528AE}" srcOrd="0" destOrd="0" parTransId="{6F0F267A-C3C2-4C39-9A2E-F3B3CF1597A1}" sibTransId="{35428902-01C7-4239-A362-A8684A7104A1}"/>
    <dgm:cxn modelId="{9B59920D-7336-4530-BA84-5663F06A9E02}" type="presOf" srcId="{DA4CAF1C-2DE8-41B3-B7B9-F81A42A0444F}" destId="{37112411-6DB0-4325-9745-1A6F88F39586}" srcOrd="1" destOrd="0" presId="urn:microsoft.com/office/officeart/2005/8/layout/process5"/>
    <dgm:cxn modelId="{A5D2F113-6331-40A0-A6AC-B4AF0DFA88BD}" type="presOf" srcId="{DA4CAF1C-2DE8-41B3-B7B9-F81A42A0444F}" destId="{9E2F67D5-5D32-419B-8107-0990D8848A7C}" srcOrd="0" destOrd="0" presId="urn:microsoft.com/office/officeart/2005/8/layout/process5"/>
    <dgm:cxn modelId="{FE7ABE14-CC50-4394-A181-A4F26697AD55}" type="presOf" srcId="{3BE67D37-A791-4E94-8216-03A84C8A67F0}" destId="{5920597C-9B95-4A45-B23E-F5FB041D1EAE}" srcOrd="0" destOrd="0" presId="urn:microsoft.com/office/officeart/2005/8/layout/process5"/>
    <dgm:cxn modelId="{1B595919-D398-4DE9-ABC0-C0CD6342D6C5}" srcId="{98B0DD0B-DE5D-4902-85AC-47C7A0541E9A}" destId="{DA523B2C-4759-4C5C-B4A6-4E2E73560DD3}" srcOrd="1" destOrd="0" parTransId="{E001C2A7-779C-4404-8734-D3C5D5E21F86}" sibTransId="{0B698BB8-9112-4002-AF52-54B162CF6CB7}"/>
    <dgm:cxn modelId="{0BAF931A-6A32-43EA-A7D9-588224A7916C}" type="presOf" srcId="{3BE67D37-A791-4E94-8216-03A84C8A67F0}" destId="{E05756AA-1569-4B6C-B01A-30BF6E3A80A1}" srcOrd="1" destOrd="0" presId="urn:microsoft.com/office/officeart/2005/8/layout/process5"/>
    <dgm:cxn modelId="{6D1BCF1D-B449-4684-94E7-D8CF235B0EE9}" srcId="{98B0DD0B-DE5D-4902-85AC-47C7A0541E9A}" destId="{191B8D99-3FDF-4F33-8F05-1D60121B807E}" srcOrd="3" destOrd="0" parTransId="{B16EB4CC-9991-4B91-B74D-FBB549E2D900}" sibTransId="{DA4CAF1C-2DE8-41B3-B7B9-F81A42A0444F}"/>
    <dgm:cxn modelId="{BE907128-673C-4606-86BD-6F4C19618F10}" type="presOf" srcId="{0C191446-00C7-44CB-A12E-15199E6528AE}" destId="{D5BDBCA2-A8C3-4C70-9D08-A0F7E2A8BA65}" srcOrd="0" destOrd="0" presId="urn:microsoft.com/office/officeart/2005/8/layout/process5"/>
    <dgm:cxn modelId="{9F619E2B-FF28-4F8A-AC5C-FDF7CFDC5A5A}" type="presOf" srcId="{191B8D99-3FDF-4F33-8F05-1D60121B807E}" destId="{58AE2E8C-9337-435D-AC04-4B9DF945A856}" srcOrd="0" destOrd="0" presId="urn:microsoft.com/office/officeart/2005/8/layout/process5"/>
    <dgm:cxn modelId="{E39FD72D-F2CF-494F-B606-4F7375FD4E38}" srcId="{98B0DD0B-DE5D-4902-85AC-47C7A0541E9A}" destId="{DD77060B-FAAC-4F82-B356-B302899EBAEC}" srcOrd="2" destOrd="0" parTransId="{D1BE3FE5-E875-4E5F-A727-F668D8957786}" sibTransId="{3BE67D37-A791-4E94-8216-03A84C8A67F0}"/>
    <dgm:cxn modelId="{ECF3AB31-B2CC-480B-B340-E5ABA7A6B541}" type="presOf" srcId="{6AB4B94D-3F6B-4974-87C4-CF71636FEE58}" destId="{8D0F1620-41F5-4E51-9EE6-607F7D8ACA0F}" srcOrd="0" destOrd="0" presId="urn:microsoft.com/office/officeart/2005/8/layout/process5"/>
    <dgm:cxn modelId="{9A2A5449-700F-41A4-B0C5-BEED2C45BF23}" type="presOf" srcId="{0A65910C-D33A-485E-8E41-4965341D597E}" destId="{575C4F00-97C6-4740-AB7B-1CE792ED37A7}" srcOrd="1" destOrd="0" presId="urn:microsoft.com/office/officeart/2005/8/layout/process5"/>
    <dgm:cxn modelId="{90F241A9-1945-40BC-8A72-A75039C8B6B3}" type="presOf" srcId="{72CB2229-1A4E-4987-944F-63C08CDEEB6C}" destId="{E19333A3-EE87-45C9-B29F-12F2E9883685}" srcOrd="0" destOrd="0" presId="urn:microsoft.com/office/officeart/2005/8/layout/process5"/>
    <dgm:cxn modelId="{F77196CC-3E50-4EBD-9C93-5D3E2D81C775}" type="presOf" srcId="{0B698BB8-9112-4002-AF52-54B162CF6CB7}" destId="{B9FD4EC1-854E-4E7C-BF6E-366F85C8825B}" srcOrd="0" destOrd="0" presId="urn:microsoft.com/office/officeart/2005/8/layout/process5"/>
    <dgm:cxn modelId="{6A6458CE-CD18-47AE-99DE-A97FFF08D5BE}" srcId="{98B0DD0B-DE5D-4902-85AC-47C7A0541E9A}" destId="{6AB4B94D-3F6B-4974-87C4-CF71636FEE58}" srcOrd="4" destOrd="0" parTransId="{D008D316-893A-4305-A4D6-7D6D738270F0}" sibTransId="{0A65910C-D33A-485E-8E41-4965341D597E}"/>
    <dgm:cxn modelId="{6AE040D4-7776-494C-859A-8213FE242DAF}" srcId="{98B0DD0B-DE5D-4902-85AC-47C7A0541E9A}" destId="{72CB2229-1A4E-4987-944F-63C08CDEEB6C}" srcOrd="5" destOrd="0" parTransId="{C7674FCB-3442-4078-9380-0F0B7B9F5772}" sibTransId="{B227C437-DB58-4F01-9625-49305A1F42F8}"/>
    <dgm:cxn modelId="{F151CFD5-9841-4BC9-81EE-7A6B623C8EEC}" type="presOf" srcId="{DA523B2C-4759-4C5C-B4A6-4E2E73560DD3}" destId="{7D9A5804-56DB-4566-B56D-A5E668FB290D}" srcOrd="0" destOrd="0" presId="urn:microsoft.com/office/officeart/2005/8/layout/process5"/>
    <dgm:cxn modelId="{044701D7-936E-4C85-8332-5690D16F05F4}" type="presOf" srcId="{DD77060B-FAAC-4F82-B356-B302899EBAEC}" destId="{B42E8F22-ADA2-4116-A907-4739F964EFDC}" srcOrd="0" destOrd="0" presId="urn:microsoft.com/office/officeart/2005/8/layout/process5"/>
    <dgm:cxn modelId="{82069AE4-BD6A-4071-8F97-337612B0C312}" type="presOf" srcId="{35428902-01C7-4239-A362-A8684A7104A1}" destId="{AFF8FAA2-2182-4A43-BE9E-DF609F3E8C30}" srcOrd="1" destOrd="0" presId="urn:microsoft.com/office/officeart/2005/8/layout/process5"/>
    <dgm:cxn modelId="{09BA97EB-67A2-49E5-BB12-0F1ADABB8AF5}" type="presOf" srcId="{0A65910C-D33A-485E-8E41-4965341D597E}" destId="{455F8AFB-8F8B-4129-8004-3C6559E3BAD3}" srcOrd="0" destOrd="0" presId="urn:microsoft.com/office/officeart/2005/8/layout/process5"/>
    <dgm:cxn modelId="{C1128CF3-7711-4BD1-B664-E4D823E440D0}" type="presOf" srcId="{0B698BB8-9112-4002-AF52-54B162CF6CB7}" destId="{7A208653-E46D-49B5-9637-C239EEB9AE87}" srcOrd="1" destOrd="0" presId="urn:microsoft.com/office/officeart/2005/8/layout/process5"/>
    <dgm:cxn modelId="{1DBC36F8-104F-46F2-8078-A2418FEC3719}" type="presOf" srcId="{98B0DD0B-DE5D-4902-85AC-47C7A0541E9A}" destId="{28CD88BC-92B8-409C-8CA3-3513E82B63CA}" srcOrd="0" destOrd="0" presId="urn:microsoft.com/office/officeart/2005/8/layout/process5"/>
    <dgm:cxn modelId="{172199FC-4F8B-4965-9D76-CBAB12D6A783}" type="presOf" srcId="{35428902-01C7-4239-A362-A8684A7104A1}" destId="{4F1DFAC5-0F3F-478B-B0CA-32F8F6EC58C1}" srcOrd="0" destOrd="0" presId="urn:microsoft.com/office/officeart/2005/8/layout/process5"/>
    <dgm:cxn modelId="{F5E3477C-404F-49A4-8F69-601322C8B270}" type="presParOf" srcId="{28CD88BC-92B8-409C-8CA3-3513E82B63CA}" destId="{D5BDBCA2-A8C3-4C70-9D08-A0F7E2A8BA65}" srcOrd="0" destOrd="0" presId="urn:microsoft.com/office/officeart/2005/8/layout/process5"/>
    <dgm:cxn modelId="{EFD5C4A4-AE98-4F36-BA6B-ED07258D8018}" type="presParOf" srcId="{28CD88BC-92B8-409C-8CA3-3513E82B63CA}" destId="{4F1DFAC5-0F3F-478B-B0CA-32F8F6EC58C1}" srcOrd="1" destOrd="0" presId="urn:microsoft.com/office/officeart/2005/8/layout/process5"/>
    <dgm:cxn modelId="{A21CF56C-865E-4420-BAE7-6085C352AE51}" type="presParOf" srcId="{4F1DFAC5-0F3F-478B-B0CA-32F8F6EC58C1}" destId="{AFF8FAA2-2182-4A43-BE9E-DF609F3E8C30}" srcOrd="0" destOrd="0" presId="urn:microsoft.com/office/officeart/2005/8/layout/process5"/>
    <dgm:cxn modelId="{CE098694-B59A-416D-A4BB-1A9FA3C6C669}" type="presParOf" srcId="{28CD88BC-92B8-409C-8CA3-3513E82B63CA}" destId="{7D9A5804-56DB-4566-B56D-A5E668FB290D}" srcOrd="2" destOrd="0" presId="urn:microsoft.com/office/officeart/2005/8/layout/process5"/>
    <dgm:cxn modelId="{070BB72C-F15B-4467-95F4-058B23593918}" type="presParOf" srcId="{28CD88BC-92B8-409C-8CA3-3513E82B63CA}" destId="{B9FD4EC1-854E-4E7C-BF6E-366F85C8825B}" srcOrd="3" destOrd="0" presId="urn:microsoft.com/office/officeart/2005/8/layout/process5"/>
    <dgm:cxn modelId="{0BA08844-D66E-4063-B85D-CDE8E33A7545}" type="presParOf" srcId="{B9FD4EC1-854E-4E7C-BF6E-366F85C8825B}" destId="{7A208653-E46D-49B5-9637-C239EEB9AE87}" srcOrd="0" destOrd="0" presId="urn:microsoft.com/office/officeart/2005/8/layout/process5"/>
    <dgm:cxn modelId="{25EBA5FE-44A4-4141-9C77-7C27AABBCA1E}" type="presParOf" srcId="{28CD88BC-92B8-409C-8CA3-3513E82B63CA}" destId="{B42E8F22-ADA2-4116-A907-4739F964EFDC}" srcOrd="4" destOrd="0" presId="urn:microsoft.com/office/officeart/2005/8/layout/process5"/>
    <dgm:cxn modelId="{A01DA6F5-0D71-4EFC-9249-E28E8E7E316F}" type="presParOf" srcId="{28CD88BC-92B8-409C-8CA3-3513E82B63CA}" destId="{5920597C-9B95-4A45-B23E-F5FB041D1EAE}" srcOrd="5" destOrd="0" presId="urn:microsoft.com/office/officeart/2005/8/layout/process5"/>
    <dgm:cxn modelId="{DC8257E0-1005-487D-9AE9-EB5807818E6D}" type="presParOf" srcId="{5920597C-9B95-4A45-B23E-F5FB041D1EAE}" destId="{E05756AA-1569-4B6C-B01A-30BF6E3A80A1}" srcOrd="0" destOrd="0" presId="urn:microsoft.com/office/officeart/2005/8/layout/process5"/>
    <dgm:cxn modelId="{270FE21D-2AA7-4CE6-8AD7-F675D37845E0}" type="presParOf" srcId="{28CD88BC-92B8-409C-8CA3-3513E82B63CA}" destId="{58AE2E8C-9337-435D-AC04-4B9DF945A856}" srcOrd="6" destOrd="0" presId="urn:microsoft.com/office/officeart/2005/8/layout/process5"/>
    <dgm:cxn modelId="{2B250DF7-41DC-4178-8529-9B5B374C5D1D}" type="presParOf" srcId="{28CD88BC-92B8-409C-8CA3-3513E82B63CA}" destId="{9E2F67D5-5D32-419B-8107-0990D8848A7C}" srcOrd="7" destOrd="0" presId="urn:microsoft.com/office/officeart/2005/8/layout/process5"/>
    <dgm:cxn modelId="{481DBE2B-E57F-4193-BA10-0E69EE45D744}" type="presParOf" srcId="{9E2F67D5-5D32-419B-8107-0990D8848A7C}" destId="{37112411-6DB0-4325-9745-1A6F88F39586}" srcOrd="0" destOrd="0" presId="urn:microsoft.com/office/officeart/2005/8/layout/process5"/>
    <dgm:cxn modelId="{A0D31A28-BA2B-4F75-AEDC-2F71DF00CB01}" type="presParOf" srcId="{28CD88BC-92B8-409C-8CA3-3513E82B63CA}" destId="{8D0F1620-41F5-4E51-9EE6-607F7D8ACA0F}" srcOrd="8" destOrd="0" presId="urn:microsoft.com/office/officeart/2005/8/layout/process5"/>
    <dgm:cxn modelId="{0055CF32-6BAB-4C61-81E1-4811500E24EF}" type="presParOf" srcId="{28CD88BC-92B8-409C-8CA3-3513E82B63CA}" destId="{455F8AFB-8F8B-4129-8004-3C6559E3BAD3}" srcOrd="9" destOrd="0" presId="urn:microsoft.com/office/officeart/2005/8/layout/process5"/>
    <dgm:cxn modelId="{7FD5E1EB-3B40-4AD2-A0F3-BA9B30CA252E}" type="presParOf" srcId="{455F8AFB-8F8B-4129-8004-3C6559E3BAD3}" destId="{575C4F00-97C6-4740-AB7B-1CE792ED37A7}" srcOrd="0" destOrd="0" presId="urn:microsoft.com/office/officeart/2005/8/layout/process5"/>
    <dgm:cxn modelId="{D7179BB7-8DB1-4AE1-9512-B735A4489E5E}" type="presParOf" srcId="{28CD88BC-92B8-409C-8CA3-3513E82B63CA}" destId="{E19333A3-EE87-45C9-B29F-12F2E9883685}" srcOrd="10" destOrd="0" presId="urn:microsoft.com/office/officeart/2005/8/layout/process5"/>
  </dgm:cxnLst>
  <dgm:bg>
    <a:noFill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BDBCA2-A8C3-4C70-9D08-A0F7E2A8BA65}">
      <dsp:nvSpPr>
        <dsp:cNvPr id="0" name=""/>
        <dsp:cNvSpPr/>
      </dsp:nvSpPr>
      <dsp:spPr>
        <a:xfrm>
          <a:off x="0" y="1022039"/>
          <a:ext cx="2084537" cy="125072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VACANCY RECEIVED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solidFill>
                <a:schemeClr val="tx1"/>
              </a:solidFill>
            </a:rPr>
            <a:t>Dedicated Account Manager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solidFill>
                <a:schemeClr val="tx1"/>
              </a:solidFill>
            </a:rPr>
            <a:t>Industry Specialist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solidFill>
                <a:schemeClr val="tx1"/>
              </a:solidFill>
            </a:rPr>
            <a:t>Understand business &amp; role</a:t>
          </a:r>
          <a:endParaRPr lang="en-GB" sz="1400" b="1" kern="1200" dirty="0">
            <a:solidFill>
              <a:schemeClr val="tx1"/>
            </a:solidFill>
          </a:endParaRPr>
        </a:p>
      </dsp:txBody>
      <dsp:txXfrm>
        <a:off x="36632" y="1058671"/>
        <a:ext cx="2011273" cy="1177458"/>
      </dsp:txXfrm>
    </dsp:sp>
    <dsp:sp modelId="{4F1DFAC5-0F3F-478B-B0CA-32F8F6EC58C1}">
      <dsp:nvSpPr>
        <dsp:cNvPr id="0" name=""/>
        <dsp:cNvSpPr/>
      </dsp:nvSpPr>
      <dsp:spPr>
        <a:xfrm rot="4204">
          <a:off x="2269511" y="1390691"/>
          <a:ext cx="445618" cy="516965"/>
        </a:xfrm>
        <a:prstGeom prst="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100" kern="1200"/>
        </a:p>
      </dsp:txBody>
      <dsp:txXfrm>
        <a:off x="2269511" y="1494002"/>
        <a:ext cx="311933" cy="310179"/>
      </dsp:txXfrm>
    </dsp:sp>
    <dsp:sp modelId="{7D9A5804-56DB-4566-B56D-A5E668FB290D}">
      <dsp:nvSpPr>
        <dsp:cNvPr id="0" name=""/>
        <dsp:cNvSpPr/>
      </dsp:nvSpPr>
      <dsp:spPr>
        <a:xfrm>
          <a:off x="2925327" y="1025616"/>
          <a:ext cx="2084537" cy="125072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ADVERTISED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Database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80+ referral partners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Website/ job boards/ social media </a:t>
          </a:r>
        </a:p>
      </dsp:txBody>
      <dsp:txXfrm>
        <a:off x="2961959" y="1062248"/>
        <a:ext cx="2011273" cy="1177458"/>
      </dsp:txXfrm>
    </dsp:sp>
    <dsp:sp modelId="{B9FD4EC1-854E-4E7C-BF6E-366F85C8825B}">
      <dsp:nvSpPr>
        <dsp:cNvPr id="0" name=""/>
        <dsp:cNvSpPr/>
      </dsp:nvSpPr>
      <dsp:spPr>
        <a:xfrm>
          <a:off x="5193304" y="1392495"/>
          <a:ext cx="441922" cy="516965"/>
        </a:xfrm>
        <a:prstGeom prst="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100" kern="1200"/>
        </a:p>
      </dsp:txBody>
      <dsp:txXfrm>
        <a:off x="5193304" y="1495888"/>
        <a:ext cx="309345" cy="310179"/>
      </dsp:txXfrm>
    </dsp:sp>
    <dsp:sp modelId="{B42E8F22-ADA2-4116-A907-4739F964EFDC}">
      <dsp:nvSpPr>
        <dsp:cNvPr id="0" name=""/>
        <dsp:cNvSpPr/>
      </dsp:nvSpPr>
      <dsp:spPr>
        <a:xfrm>
          <a:off x="5843679" y="1025616"/>
          <a:ext cx="2084537" cy="125072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PRE-SCREENING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solidFill>
                <a:schemeClr val="tx1"/>
              </a:solidFill>
            </a:rPr>
            <a:t>2 Part: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solidFill>
                <a:schemeClr val="tx1"/>
              </a:solidFill>
            </a:rPr>
            <a:t>1. Vacancy details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solidFill>
                <a:schemeClr val="tx1"/>
              </a:solidFill>
            </a:rPr>
            <a:t>2. Person spec </a:t>
          </a:r>
          <a:r>
            <a:rPr lang="en-GB" sz="1000" b="0" kern="1200" dirty="0"/>
            <a:t> </a:t>
          </a:r>
        </a:p>
      </dsp:txBody>
      <dsp:txXfrm>
        <a:off x="5880311" y="1062248"/>
        <a:ext cx="2011273" cy="1177458"/>
      </dsp:txXfrm>
    </dsp:sp>
    <dsp:sp modelId="{5920597C-9B95-4A45-B23E-F5FB041D1EAE}">
      <dsp:nvSpPr>
        <dsp:cNvPr id="0" name=""/>
        <dsp:cNvSpPr/>
      </dsp:nvSpPr>
      <dsp:spPr>
        <a:xfrm rot="5400000">
          <a:off x="6664987" y="2422257"/>
          <a:ext cx="441922" cy="516965"/>
        </a:xfrm>
        <a:prstGeom prst="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100" kern="1200"/>
        </a:p>
      </dsp:txBody>
      <dsp:txXfrm rot="-5400000">
        <a:off x="6730859" y="2459779"/>
        <a:ext cx="310179" cy="309345"/>
      </dsp:txXfrm>
    </dsp:sp>
    <dsp:sp modelId="{58AE2E8C-9337-435D-AC04-4B9DF945A856}">
      <dsp:nvSpPr>
        <dsp:cNvPr id="0" name=""/>
        <dsp:cNvSpPr/>
      </dsp:nvSpPr>
      <dsp:spPr>
        <a:xfrm>
          <a:off x="5843679" y="3110154"/>
          <a:ext cx="2084537" cy="125072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CANDIDATE SUBMITTED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solidFill>
                <a:schemeClr val="tx1"/>
              </a:solidFill>
            </a:rPr>
            <a:t>CV’s/ Profiles Sent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solidFill>
                <a:schemeClr val="tx1"/>
              </a:solidFill>
            </a:rPr>
            <a:t>Aim for 3 candidates per job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solidFill>
                <a:schemeClr val="tx1"/>
              </a:solidFill>
            </a:rPr>
            <a:t>Overview of candidate </a:t>
          </a:r>
        </a:p>
      </dsp:txBody>
      <dsp:txXfrm>
        <a:off x="5880311" y="3146786"/>
        <a:ext cx="2011273" cy="1177458"/>
      </dsp:txXfrm>
    </dsp:sp>
    <dsp:sp modelId="{9E2F67D5-5D32-419B-8107-0990D8848A7C}">
      <dsp:nvSpPr>
        <dsp:cNvPr id="0" name=""/>
        <dsp:cNvSpPr/>
      </dsp:nvSpPr>
      <dsp:spPr>
        <a:xfrm rot="10800000">
          <a:off x="5218318" y="3477033"/>
          <a:ext cx="441922" cy="516965"/>
        </a:xfrm>
        <a:prstGeom prst="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100" kern="1200"/>
        </a:p>
      </dsp:txBody>
      <dsp:txXfrm rot="10800000">
        <a:off x="5350895" y="3580426"/>
        <a:ext cx="309345" cy="310179"/>
      </dsp:txXfrm>
    </dsp:sp>
    <dsp:sp modelId="{8D0F1620-41F5-4E51-9EE6-607F7D8ACA0F}">
      <dsp:nvSpPr>
        <dsp:cNvPr id="0" name=""/>
        <dsp:cNvSpPr/>
      </dsp:nvSpPr>
      <dsp:spPr>
        <a:xfrm>
          <a:off x="2925327" y="3110154"/>
          <a:ext cx="2084537" cy="125072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INTERVIEWS ARRANGED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solidFill>
                <a:schemeClr val="tx1"/>
              </a:solidFill>
            </a:rPr>
            <a:t>Candidates contacted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solidFill>
                <a:schemeClr val="tx1"/>
              </a:solidFill>
            </a:rPr>
            <a:t>Prep provided where required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solidFill>
                <a:schemeClr val="tx1"/>
              </a:solidFill>
            </a:rPr>
            <a:t>Feedback given  </a:t>
          </a:r>
        </a:p>
      </dsp:txBody>
      <dsp:txXfrm>
        <a:off x="2961959" y="3146786"/>
        <a:ext cx="2011273" cy="1177458"/>
      </dsp:txXfrm>
    </dsp:sp>
    <dsp:sp modelId="{455F8AFB-8F8B-4129-8004-3C6559E3BAD3}">
      <dsp:nvSpPr>
        <dsp:cNvPr id="0" name=""/>
        <dsp:cNvSpPr/>
      </dsp:nvSpPr>
      <dsp:spPr>
        <a:xfrm rot="10800000">
          <a:off x="2299965" y="3477033"/>
          <a:ext cx="441922" cy="516965"/>
        </a:xfrm>
        <a:prstGeom prst="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100" kern="1200"/>
        </a:p>
      </dsp:txBody>
      <dsp:txXfrm rot="10800000">
        <a:off x="2432542" y="3580426"/>
        <a:ext cx="309345" cy="310179"/>
      </dsp:txXfrm>
    </dsp:sp>
    <dsp:sp modelId="{E19333A3-EE87-45C9-B29F-12F2E9883685}">
      <dsp:nvSpPr>
        <dsp:cNvPr id="0" name=""/>
        <dsp:cNvSpPr/>
      </dsp:nvSpPr>
      <dsp:spPr>
        <a:xfrm>
          <a:off x="6974" y="3110154"/>
          <a:ext cx="2084537" cy="125072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>
              <a:solidFill>
                <a:schemeClr val="tx1"/>
              </a:solidFill>
            </a:rPr>
            <a:t>PLACEMENT!</a:t>
          </a:r>
        </a:p>
      </dsp:txBody>
      <dsp:txXfrm>
        <a:off x="43606" y="3146786"/>
        <a:ext cx="2011273" cy="11774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62316-9DB9-4D02-8630-ACB6A98BF895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F5858-8E98-4BEA-AE36-64A52B69F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122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5290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10/03/2016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C340CB0-E71E-492C-A0F9-D23B6ADB9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95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60131_Croydon Works_PPT Templat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9956131" cy="686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37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roydonworks.co.uk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66834" y="2443029"/>
            <a:ext cx="7772332" cy="3019028"/>
          </a:xfrm>
          <a:noFill/>
        </p:spPr>
        <p:txBody>
          <a:bodyPr anchor="t">
            <a:normAutofit fontScale="90000"/>
          </a:bodyPr>
          <a:lstStyle/>
          <a:p>
            <a:pPr eaLnBrk="1" hangingPunct="1"/>
            <a:r>
              <a:rPr lang="en-GB" altLang="en-US" sz="6700" b="1" dirty="0">
                <a:solidFill>
                  <a:schemeClr val="bg1"/>
                </a:solidFill>
                <a:latin typeface="Arial" panose="020B0604020202020204" pitchFamily="34" charset="0"/>
              </a:rPr>
              <a:t>Croydon’s </a:t>
            </a:r>
            <a:br>
              <a:rPr lang="en-GB" altLang="en-US" sz="6700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GB" altLang="en-US" sz="6700" b="1" dirty="0">
                <a:solidFill>
                  <a:schemeClr val="bg1"/>
                </a:solidFill>
                <a:latin typeface="Arial" panose="020B0604020202020204" pitchFamily="34" charset="0"/>
              </a:rPr>
              <a:t>Job Brokerage</a:t>
            </a:r>
            <a:br>
              <a:rPr lang="en-GB" altLang="en-US" dirty="0">
                <a:solidFill>
                  <a:schemeClr val="bg1"/>
                </a:solidFill>
                <a:latin typeface="Arial" panose="020B0604020202020204" pitchFamily="34" charset="0"/>
              </a:rPr>
            </a:br>
            <a:br>
              <a:rPr lang="en-GB" altLang="en-US" dirty="0">
                <a:solidFill>
                  <a:schemeClr val="bg1"/>
                </a:solidFill>
                <a:latin typeface="Arial" panose="020B0604020202020204" pitchFamily="34" charset="0"/>
              </a:rPr>
            </a:br>
            <a:br>
              <a:rPr lang="en-GB" altLang="en-US" sz="2139" i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br>
              <a:rPr lang="en-GB" altLang="en-US" sz="2738" i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endParaRPr lang="en-GB" altLang="en-US" sz="1711" i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213768"/>
            <a:ext cx="4295775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5534" y="0"/>
            <a:ext cx="10140286" cy="6916568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9467"/>
            <a:ext cx="4295775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48544" y="3068960"/>
            <a:ext cx="849694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CROYDON COUNCIL’S </a:t>
            </a:r>
          </a:p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BROKERAGE SERVICE</a:t>
            </a:r>
          </a:p>
          <a:p>
            <a:pPr algn="ctr"/>
            <a:endParaRPr lang="en-GB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0208 604  7471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www.croydonworks.co.uk</a:t>
            </a:r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38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" descr="Image result for DW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55575" y="67907"/>
            <a:ext cx="7582706" cy="80384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THE AIM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09787" y="1777097"/>
            <a:ext cx="77169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b="1" dirty="0">
                <a:solidFill>
                  <a:srgbClr val="7030A0"/>
                </a:solidFill>
              </a:rPr>
              <a:t>A job brokerage service dedicated to working with Croydon residents, helping them in to employment, or training leading to employment, while offering businesses a free professional recruitment service and a delivery vehicle for CSR and social values.  </a:t>
            </a:r>
          </a:p>
        </p:txBody>
      </p:sp>
    </p:spTree>
    <p:extLst>
      <p:ext uri="{BB962C8B-B14F-4D97-AF65-F5344CB8AC3E}">
        <p14:creationId xmlns:p14="http://schemas.microsoft.com/office/powerpoint/2010/main" val="3980913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" descr="Image result for DW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55575" y="67907"/>
            <a:ext cx="7582706" cy="80384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THE SERVICE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5483" y="883691"/>
            <a:ext cx="7920817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b="1" dirty="0">
              <a:solidFill>
                <a:srgbClr val="7030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7030A0"/>
                </a:solidFill>
              </a:rPr>
              <a:t>Free to use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7030A0"/>
                </a:solidFill>
              </a:rPr>
              <a:t>Access to talent pool of thousands of candidates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7030A0"/>
                </a:solidFill>
              </a:rPr>
              <a:t>Vertical sector specialisms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7030A0"/>
                </a:solidFill>
              </a:rPr>
              <a:t>Advertising &amp; Screening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7030A0"/>
                </a:solidFill>
              </a:rPr>
              <a:t>Sector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7030A0"/>
                </a:solidFill>
              </a:rPr>
              <a:t>Individual &amp; Bulk recruitment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>
                <a:solidFill>
                  <a:srgbClr val="7030A0"/>
                </a:solidFill>
              </a:rPr>
              <a:t>Apprenticeships</a:t>
            </a:r>
            <a:endParaRPr lang="en-GB" sz="2400" dirty="0">
              <a:solidFill>
                <a:srgbClr val="7030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7030A0"/>
                </a:solidFill>
              </a:rPr>
              <a:t>Partner network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7030A0"/>
                </a:solidFill>
              </a:rPr>
              <a:t>CSR &amp; Social Value </a:t>
            </a:r>
          </a:p>
          <a:p>
            <a:endParaRPr lang="en-GB" sz="2400" dirty="0">
              <a:solidFill>
                <a:srgbClr val="7030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72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" descr="Image result for DW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55575" y="67907"/>
            <a:ext cx="7582706" cy="80384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THE MODEL</a:t>
            </a:r>
          </a:p>
        </p:txBody>
      </p:sp>
      <p:sp>
        <p:nvSpPr>
          <p:cNvPr id="2" name="Rectangle 1"/>
          <p:cNvSpPr/>
          <p:nvPr/>
        </p:nvSpPr>
        <p:spPr>
          <a:xfrm>
            <a:off x="7351413" y="2443253"/>
            <a:ext cx="2227152" cy="1104522"/>
          </a:xfrm>
          <a:prstGeom prst="rect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7828816" y="2795459"/>
            <a:ext cx="15934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EMPLOYER</a:t>
            </a:r>
          </a:p>
        </p:txBody>
      </p:sp>
      <p:sp>
        <p:nvSpPr>
          <p:cNvPr id="7" name="Rectangle 6"/>
          <p:cNvSpPr/>
          <p:nvPr/>
        </p:nvSpPr>
        <p:spPr>
          <a:xfrm>
            <a:off x="4050749" y="1148933"/>
            <a:ext cx="2227152" cy="3693162"/>
          </a:xfrm>
          <a:prstGeom prst="rect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292321" y="2641571"/>
            <a:ext cx="1744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CROYDON WORKS</a:t>
            </a:r>
          </a:p>
        </p:txBody>
      </p:sp>
      <p:sp>
        <p:nvSpPr>
          <p:cNvPr id="6" name="Right Arrow 5"/>
          <p:cNvSpPr/>
          <p:nvPr/>
        </p:nvSpPr>
        <p:spPr>
          <a:xfrm>
            <a:off x="6319319" y="2805695"/>
            <a:ext cx="887239" cy="335857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60375" y="1148933"/>
            <a:ext cx="2227152" cy="1104522"/>
          </a:xfrm>
          <a:prstGeom prst="rect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EMPLOYMENT SUPPORT</a:t>
            </a:r>
          </a:p>
          <a:p>
            <a:pPr algn="ctr"/>
            <a:r>
              <a:rPr lang="en-GB" b="1" dirty="0"/>
              <a:t>ORG’S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0375" y="2409100"/>
            <a:ext cx="2227152" cy="1104522"/>
          </a:xfrm>
          <a:prstGeom prst="rect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TRAINING PROVIDERS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60375" y="3737573"/>
            <a:ext cx="2227152" cy="1104522"/>
          </a:xfrm>
          <a:prstGeom prst="rect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PUBLIC</a:t>
            </a:r>
          </a:p>
        </p:txBody>
      </p:sp>
      <p:sp>
        <p:nvSpPr>
          <p:cNvPr id="8" name="Left-Right Arrow 7"/>
          <p:cNvSpPr/>
          <p:nvPr/>
        </p:nvSpPr>
        <p:spPr>
          <a:xfrm>
            <a:off x="2873800" y="2607418"/>
            <a:ext cx="1020610" cy="588151"/>
          </a:xfrm>
          <a:prstGeom prst="left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>
            <a:off x="2873800" y="1457608"/>
            <a:ext cx="1020610" cy="552978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>
            <a:off x="2873800" y="4013345"/>
            <a:ext cx="1020610" cy="552978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360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5575" y="67907"/>
            <a:ext cx="7582706" cy="80384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THE PROCESS 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055184243"/>
              </p:ext>
            </p:extLst>
          </p:nvPr>
        </p:nvGraphicFramePr>
        <p:xfrm>
          <a:off x="323111" y="1148619"/>
          <a:ext cx="9253181" cy="3861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50477390"/>
              </p:ext>
            </p:extLst>
          </p:nvPr>
        </p:nvGraphicFramePr>
        <p:xfrm>
          <a:off x="644928" y="313266"/>
          <a:ext cx="7935192" cy="5386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814060" y="27660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0245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96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799607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D Basic" ma:contentTypeID="0x010109001E7FD04C15B5434B98A3D48E03125B2D00D789FE79D705DF47BBBCD9159F7D6279" ma:contentTypeVersion="14" ma:contentTypeDescription="" ma:contentTypeScope="" ma:versionID="0f906a4b0116b5fbce79d8974ec4703f">
  <xsd:schema xmlns:xsd="http://www.w3.org/2001/XMLSchema" xmlns:xs="http://www.w3.org/2001/XMLSchema" xmlns:p="http://schemas.microsoft.com/office/2006/metadata/properties" xmlns:ns2="cafb49e6-a3a3-42e4-84f5-1ff1006ab67b" xmlns:ns3="48f2b093-0596-4dbe-b35b-122ca973e16c" xmlns:ns4="e4ee1351-6712-4df0-b39f-026aba693b5d" xmlns:ns5="299e9bb1-c380-4086-bad8-d8471915ec23" targetNamespace="http://schemas.microsoft.com/office/2006/metadata/properties" ma:root="true" ma:fieldsID="ca91e85e2339054f0d7225675440e4fc" ns2:_="" ns3:_="" ns4:_="" ns5:_="">
    <xsd:import namespace="cafb49e6-a3a3-42e4-84f5-1ff1006ab67b"/>
    <xsd:import namespace="48f2b093-0596-4dbe-b35b-122ca973e16c"/>
    <xsd:import namespace="e4ee1351-6712-4df0-b39f-026aba693b5d"/>
    <xsd:import namespace="299e9bb1-c380-4086-bad8-d8471915ec23"/>
    <xsd:element name="properties">
      <xsd:complexType>
        <xsd:sequence>
          <xsd:element name="documentManagement">
            <xsd:complexType>
              <xsd:all>
                <xsd:element ref="ns2:PROJECT_x0020_MANAGEMENT_x0020_DOCUMENTS" minOccurs="0"/>
                <xsd:element ref="ns2:PROJECT_x0020_GOVERNANCE_x0020__x0028_Meetings_x0029_" minOccurs="0"/>
                <xsd:element ref="ns3:Meeting_x0020_Group" minOccurs="0"/>
                <xsd:element ref="ns2:Meeting_x0020_Date" minOccurs="0"/>
                <xsd:element ref="ns2:DOCUMENT_x0020_LIBRARY" minOccurs="0"/>
                <xsd:element ref="ns2:FINANCE" minOccurs="0"/>
                <xsd:element ref="ns4:TaxCatchAll" minOccurs="0"/>
                <xsd:element ref="ns4:TaxCatchAllLabel" minOccurs="0"/>
                <xsd:element ref="ns4:febcb389c47c4530afe6acfa103de16c" minOccurs="0"/>
                <xsd:element ref="ns5:l1c2f45cb913413195fefa0ed1a24d84" minOccurs="0"/>
                <xsd:element ref="ns4:TaxKeywordTaxHTField" minOccurs="0"/>
                <xsd:element ref="ns2:DocumentDescription" minOccurs="0"/>
                <xsd:element ref="ns2:ProtectiveClassification" minOccurs="0"/>
                <xsd:element ref="ns2:DocumentAutho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fb49e6-a3a3-42e4-84f5-1ff1006ab67b" elementFormDefault="qualified">
    <xsd:import namespace="http://schemas.microsoft.com/office/2006/documentManagement/types"/>
    <xsd:import namespace="http://schemas.microsoft.com/office/infopath/2007/PartnerControls"/>
    <xsd:element name="PROJECT_x0020_MANAGEMENT_x0020_DOCUMENTS" ma:index="1" nillable="true" ma:displayName="PROJECT MANAGEMENT DOCUMENTS" ma:format="Dropdown" ma:internalName="PROJECT_x0020_MANAGEMENT_x0020_DOCUMENTS" ma:readOnly="false">
      <xsd:simpleType>
        <xsd:restriction base="dms:Choice">
          <xsd:enumeration value="PID"/>
          <xsd:enumeration value="Risk Log"/>
          <xsd:enumeration value="Issues Log"/>
          <xsd:enumeration value="T of R"/>
          <xsd:enumeration value="Business Case"/>
          <xsd:enumeration value="Communications Plan"/>
          <xsd:enumeration value="Project Programme/Plan"/>
          <xsd:enumeration value="EqIA"/>
        </xsd:restriction>
      </xsd:simpleType>
    </xsd:element>
    <xsd:element name="PROJECT_x0020_GOVERNANCE_x0020__x0028_Meetings_x0029_" ma:index="2" nillable="true" ma:displayName="PROJECT GOVERNANCE (Meetings)" ma:format="Dropdown" ma:internalName="PROJECT_x0020_GOVERNANCE_x0020__x0028_Meetings_x0029_">
      <xsd:simpleType>
        <xsd:restriction base="dms:Choice">
          <xsd:enumeration value="Agenda"/>
          <xsd:enumeration value="Minutes/Actions"/>
          <xsd:enumeration value="Reports"/>
          <xsd:enumeration value="Highlight Report"/>
        </xsd:restriction>
      </xsd:simpleType>
    </xsd:element>
    <xsd:element name="Meeting_x0020_Date" ma:index="4" nillable="true" ma:displayName="Meeting Date" ma:description="Only complete this section if your document relates to a meeting" ma:format="DateOnly" ma:internalName="Meeting_x0020_Date">
      <xsd:simpleType>
        <xsd:restriction base="dms:DateTime"/>
      </xsd:simpleType>
    </xsd:element>
    <xsd:element name="DOCUMENT_x0020_LIBRARY" ma:index="6" nillable="true" ma:displayName="DOCUMENT LIBRARY" ma:format="Dropdown" ma:internalName="DOCUMENT_x0020_LIBRARY" ma:readOnly="false">
      <xsd:simpleType>
        <xsd:restriction base="dms:Choice">
          <xsd:enumeration value="Branding"/>
          <xsd:enumeration value="Communication/Media"/>
          <xsd:enumeration value="Consultation"/>
          <xsd:enumeration value="Contact List"/>
          <xsd:enumeration value="Emails"/>
          <xsd:enumeration value="Events Management"/>
          <xsd:enumeration value="Funding &amp; Sponsorship"/>
          <xsd:enumeration value="Health &amp; Safety"/>
          <xsd:enumeration value="Job Description"/>
          <xsd:enumeration value="Legal"/>
          <xsd:enumeration value="Partnership"/>
          <xsd:enumeration value="Reports/Strategy Papers"/>
        </xsd:restriction>
      </xsd:simpleType>
    </xsd:element>
    <xsd:element name="FINANCE" ma:index="7" nillable="true" ma:displayName="FINANCE" ma:format="Dropdown" ma:internalName="FINANCE" ma:readOnly="false">
      <xsd:simpleType>
        <xsd:restriction base="dms:Choice">
          <xsd:enumeration value="Budget"/>
          <xsd:enumeration value="Funding correspondance"/>
          <xsd:enumeration value="Cost Plan/Summary"/>
          <xsd:enumeration value="Finance, general correspondance"/>
          <xsd:enumeration value="Invoice"/>
        </xsd:restriction>
      </xsd:simpleType>
    </xsd:element>
    <xsd:element name="DocumentDescription" ma:index="20" nillable="true" ma:displayName="Document Description" ma:hidden="true" ma:internalName="DocumentDescription" ma:readOnly="false">
      <xsd:simpleType>
        <xsd:restriction base="dms:Note"/>
      </xsd:simpleType>
    </xsd:element>
    <xsd:element name="ProtectiveClassification" ma:index="21" nillable="true" ma:displayName="Protective Marking" ma:default="NOT CLASSIFIED" ma:description="Protective Marking scheme for LBC is being reviewed and will be available at a later date. NOT CLASSIFIED means that no Protective Marking decision has been made." ma:format="Dropdown" ma:hidden="true" ma:internalName="ProtectiveClassification" ma:readOnly="false">
      <xsd:simpleType>
        <xsd:restriction base="dms:Choice">
          <xsd:enumeration value="NOT CLASSIFIED"/>
        </xsd:restriction>
      </xsd:simpleType>
    </xsd:element>
    <xsd:element name="DocumentAuthor" ma:index="25" nillable="true" ma:displayName="Primary Contact" ma:hidden="true" ma:list="UserInfo" ma:SearchPeopleOnly="false" ma:SharePointGroup="0" ma:internalName="DocumentAuth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2b093-0596-4dbe-b35b-122ca973e16c" elementFormDefault="qualified">
    <xsd:import namespace="http://schemas.microsoft.com/office/2006/documentManagement/types"/>
    <xsd:import namespace="http://schemas.microsoft.com/office/infopath/2007/PartnerControls"/>
    <xsd:element name="Meeting_x0020_Group" ma:index="3" nillable="true" ma:displayName="Meeting Group" ma:format="Dropdown" ma:internalName="Meeting_x0020_Group">
      <xsd:simpleType>
        <xsd:restriction base="dms:Choice">
          <xsd:enumeration value="Working Group"/>
          <xsd:enumeration value="Project Team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e1351-6712-4df0-b39f-026aba693b5d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c39b28ac-cd6a-437e-9190-3ffc490cdc71}" ma:internalName="TaxCatchAll" ma:showField="CatchAllData" ma:web="cafb49e6-a3a3-42e4-84f5-1ff1006ab6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description="" ma:hidden="true" ma:list="{c39b28ac-cd6a-437e-9190-3ffc490cdc71}" ma:internalName="TaxCatchAllLabel" ma:readOnly="true" ma:showField="CatchAllDataLabel" ma:web="cafb49e6-a3a3-42e4-84f5-1ff1006ab6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ebcb389c47c4530afe6acfa103de16c" ma:index="12" nillable="true" ma:taxonomy="true" ma:internalName="febcb389c47c4530afe6acfa103de16c" ma:taxonomyFieldName="OrganisationalUnit" ma:displayName="Organisational Unit" ma:readOnly="false" ma:default="" ma:fieldId="{febcb389-c47c-4530-afe6-acfa103de16c}" ma:sspId="09b920bb-4f15-4fae-9738-82eeb8e0e1a0" ma:termSetId="78ff6660-95be-4a3d-b23f-866811dcb0c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16" nillable="true" ma:taxonomy="true" ma:internalName="TaxKeywordTaxHTField" ma:taxonomyFieldName="TaxKeyword" ma:displayName="Enterprise Keywords" ma:readOnly="false" ma:fieldId="{23f27201-bee3-471e-b2e7-b64fd8b7ca38}" ma:taxonomyMulti="true" ma:sspId="09b920bb-4f15-4fae-9738-82eeb8e0e1a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9e9bb1-c380-4086-bad8-d8471915ec23" elementFormDefault="qualified">
    <xsd:import namespace="http://schemas.microsoft.com/office/2006/documentManagement/types"/>
    <xsd:import namespace="http://schemas.microsoft.com/office/infopath/2007/PartnerControls"/>
    <xsd:element name="l1c2f45cb913413195fefa0ed1a24d84" ma:index="14" nillable="true" ma:taxonomy="true" ma:internalName="l1c2f45cb913413195fefa0ed1a24d84" ma:taxonomyFieldName="Activity" ma:displayName="Activity" ma:readOnly="false" ma:fieldId="{51c2f45c-b913-4131-95fe-fa0ed1a24d84}" ma:sspId="09b920bb-4f15-4fae-9738-82eeb8e0e1a0" ma:termSetId="44100e73-1814-4be6-bb99-e9013fcd64c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09b920bb-4f15-4fae-9738-82eeb8e0e1a0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Description xmlns="cafb49e6-a3a3-42e4-84f5-1ff1006ab67b" xsi:nil="true"/>
    <l1c2f45cb913413195fefa0ed1a24d84 xmlns="299e9bb1-c380-4086-bad8-d8471915ec23">
      <Terms xmlns="http://schemas.microsoft.com/office/infopath/2007/PartnerControls"/>
    </l1c2f45cb913413195fefa0ed1a24d84>
    <DocumentAuthor xmlns="cafb49e6-a3a3-42e4-84f5-1ff1006ab67b">
      <UserInfo>
        <DisplayName/>
        <AccountId xsi:nil="true"/>
        <AccountType/>
      </UserInfo>
    </DocumentAuthor>
    <PROJECT_x0020_MANAGEMENT_x0020_DOCUMENTS xmlns="cafb49e6-a3a3-42e4-84f5-1ff1006ab67b" xsi:nil="true"/>
    <TaxKeywordTaxHTField xmlns="e4ee1351-6712-4df0-b39f-026aba693b5d">
      <Terms xmlns="http://schemas.microsoft.com/office/infopath/2007/PartnerControls"/>
    </TaxKeywordTaxHTField>
    <Meeting_x0020_Group xmlns="48f2b093-0596-4dbe-b35b-122ca973e16c" xsi:nil="true"/>
    <ProtectiveClassification xmlns="cafb49e6-a3a3-42e4-84f5-1ff1006ab67b">NOT CLASSIFIED</ProtectiveClassification>
    <PROJECT_x0020_GOVERNANCE_x0020__x0028_Meetings_x0029_ xmlns="cafb49e6-a3a3-42e4-84f5-1ff1006ab67b" xsi:nil="true"/>
    <DOCUMENT_x0020_LIBRARY xmlns="cafb49e6-a3a3-42e4-84f5-1ff1006ab67b" xsi:nil="true"/>
    <FINANCE xmlns="cafb49e6-a3a3-42e4-84f5-1ff1006ab67b" xsi:nil="true"/>
    <TaxCatchAll xmlns="e4ee1351-6712-4df0-b39f-026aba693b5d">
      <Value>1</Value>
    </TaxCatchAll>
    <Meeting_x0020_Date xmlns="cafb49e6-a3a3-42e4-84f5-1ff1006ab67b" xsi:nil="true"/>
    <febcb389c47c4530afe6acfa103de16c xmlns="e4ee1351-6712-4df0-b39f-026aba693b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Economic development</TermName>
          <TermId xmlns="http://schemas.microsoft.com/office/infopath/2007/PartnerControls">479b1038-f179-4510-81d3-9ba26405c8fd</TermId>
        </TermInfo>
      </Terms>
    </febcb389c47c4530afe6acfa103de16c>
  </documentManagement>
</p:properties>
</file>

<file path=customXml/itemProps1.xml><?xml version="1.0" encoding="utf-8"?>
<ds:datastoreItem xmlns:ds="http://schemas.openxmlformats.org/officeDocument/2006/customXml" ds:itemID="{74CA2E73-F1EE-40B0-B405-F692171EE6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fb49e6-a3a3-42e4-84f5-1ff1006ab67b"/>
    <ds:schemaRef ds:uri="48f2b093-0596-4dbe-b35b-122ca973e16c"/>
    <ds:schemaRef ds:uri="e4ee1351-6712-4df0-b39f-026aba693b5d"/>
    <ds:schemaRef ds:uri="299e9bb1-c380-4086-bad8-d8471915ec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45AF7F-E5D8-4565-BD39-F7AD5707A3CB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9942587A-C19A-4A28-A72D-8B5A3DE3747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7D348E1-F723-439B-935D-0DD4E5F42A31}">
  <ds:schemaRefs>
    <ds:schemaRef ds:uri="http://schemas.microsoft.com/office/2006/documentManagement/types"/>
    <ds:schemaRef ds:uri="299e9bb1-c380-4086-bad8-d8471915ec23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e4ee1351-6712-4df0-b39f-026aba693b5d"/>
    <ds:schemaRef ds:uri="http://purl.org/dc/terms/"/>
    <ds:schemaRef ds:uri="48f2b093-0596-4dbe-b35b-122ca973e16c"/>
    <ds:schemaRef ds:uri="cafb49e6-a3a3-42e4-84f5-1ff1006ab67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176</Words>
  <Application>Microsoft Office PowerPoint</Application>
  <PresentationFormat>A4 Paper (210x297 mm)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Croydon’s  Job Brokerage    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Croydon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</dc:creator>
  <cp:lastModifiedBy>English, Samuel</cp:lastModifiedBy>
  <cp:revision>44</cp:revision>
  <dcterms:created xsi:type="dcterms:W3CDTF">2016-06-17T10:34:55Z</dcterms:created>
  <dcterms:modified xsi:type="dcterms:W3CDTF">2023-09-12T08:32:28Z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0x010109001E7FD04C15B5434B98A3D48E03125B2D00D789FE79D705DF47BBBCD9159F7D6279</vt:lpwstr>
  </property>
  <property fmtid="{D5CDD505-2E9C-101B-9397-08002B2CF9AE}" pid="3" name="TaxKeyword">
    <vt:lpwstr/>
  </property>
  <property fmtid="{D5CDD505-2E9C-101B-9397-08002B2CF9AE}" pid="4" name="OrganisationalUnit">
    <vt:lpwstr>1;#Economic development|479b1038-f179-4510-81d3-9ba26405c8fd</vt:lpwstr>
  </property>
</Properties>
</file>