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4"/>
  </p:sldMasterIdLst>
  <p:notesMasterIdLst>
    <p:notesMasterId r:id="rId12"/>
  </p:notesMasterIdLst>
  <p:sldIdLst>
    <p:sldId id="257" r:id="rId5"/>
    <p:sldId id="2147472156" r:id="rId6"/>
    <p:sldId id="277" r:id="rId7"/>
    <p:sldId id="476" r:id="rId8"/>
    <p:sldId id="2147472157" r:id="rId9"/>
    <p:sldId id="470" r:id="rId10"/>
    <p:sldId id="21474721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sechino, Polly" initials="PP" lastIdx="18" clrIdx="0">
    <p:extLst>
      <p:ext uri="{19B8F6BF-5375-455C-9EA6-DF929625EA0E}">
        <p15:presenceInfo xmlns:p15="http://schemas.microsoft.com/office/powerpoint/2012/main" userId="S::Polly.Persechino@richmondandwandsworth.gov.uk::d89a935b-af9e-48ce-9d3a-c70f59fe07aa" providerId="AD"/>
      </p:ext>
    </p:extLst>
  </p:cmAuthor>
  <p:cmAuthor id="2" name="Gour, Atul" initials="GA" lastIdx="16" clrIdx="1">
    <p:extLst>
      <p:ext uri="{19B8F6BF-5375-455C-9EA6-DF929625EA0E}">
        <p15:presenceInfo xmlns:p15="http://schemas.microsoft.com/office/powerpoint/2012/main" userId="S::Atul.Gour@richmondandwandsworth.gov.uk::fb80a71b-3fd0-45d8-949a-1e22718c65dc" providerId="AD"/>
      </p:ext>
    </p:extLst>
  </p:cmAuthor>
  <p:cmAuthor id="3" name="Mason, Samantha" initials="MS" lastIdx="8" clrIdx="2">
    <p:extLst>
      <p:ext uri="{19B8F6BF-5375-455C-9EA6-DF929625EA0E}">
        <p15:presenceInfo xmlns:p15="http://schemas.microsoft.com/office/powerpoint/2012/main" userId="S::Samantha.Mason@richmondandwandsworth.gov.uk::0cc8576c-77bd-4927-8e0a-d74cc4c9eb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786"/>
    <a:srgbClr val="CF0B6D"/>
    <a:srgbClr val="FDDBF2"/>
    <a:srgbClr val="DDF2FF"/>
    <a:srgbClr val="385D8A"/>
    <a:srgbClr val="FFCCFF"/>
    <a:srgbClr val="FF99CC"/>
    <a:srgbClr val="FFFFFF"/>
    <a:srgbClr val="CCECFF"/>
    <a:srgbClr val="F9E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1DE0F-D26F-402C-A3D4-1E836FB45818}" v="1" dt="2025-01-16T11:28:25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15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42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Hogg" userId="a03a5ab5-9766-4408-891f-da58bb39de04" providerId="ADAL" clId="{40F1DE0F-D26F-402C-A3D4-1E836FB45818}"/>
    <pc:docChg chg="delSld modSld">
      <pc:chgData name="Kirsty Hogg" userId="a03a5ab5-9766-4408-891f-da58bb39de04" providerId="ADAL" clId="{40F1DE0F-D26F-402C-A3D4-1E836FB45818}" dt="2025-01-16T11:28:30.501" v="38" actId="255"/>
      <pc:docMkLst>
        <pc:docMk/>
      </pc:docMkLst>
      <pc:sldChg chg="modSp mod">
        <pc:chgData name="Kirsty Hogg" userId="a03a5ab5-9766-4408-891f-da58bb39de04" providerId="ADAL" clId="{40F1DE0F-D26F-402C-A3D4-1E836FB45818}" dt="2025-01-16T11:27:13.322" v="0" actId="6549"/>
        <pc:sldMkLst>
          <pc:docMk/>
          <pc:sldMk cId="1067993571" sldId="257"/>
        </pc:sldMkLst>
        <pc:spChg chg="mod">
          <ac:chgData name="Kirsty Hogg" userId="a03a5ab5-9766-4408-891f-da58bb39de04" providerId="ADAL" clId="{40F1DE0F-D26F-402C-A3D4-1E836FB45818}" dt="2025-01-16T11:27:13.322" v="0" actId="6549"/>
          <ac:spMkLst>
            <pc:docMk/>
            <pc:sldMk cId="1067993571" sldId="257"/>
            <ac:spMk id="3" creationId="{573890AC-3EEF-44A4-9CFE-1C9B7D418D4F}"/>
          </ac:spMkLst>
        </pc:spChg>
      </pc:sldChg>
      <pc:sldChg chg="del">
        <pc:chgData name="Kirsty Hogg" userId="a03a5ab5-9766-4408-891f-da58bb39de04" providerId="ADAL" clId="{40F1DE0F-D26F-402C-A3D4-1E836FB45818}" dt="2025-01-16T11:27:24.489" v="1" actId="47"/>
        <pc:sldMkLst>
          <pc:docMk/>
          <pc:sldMk cId="4209150644" sldId="462"/>
        </pc:sldMkLst>
      </pc:sldChg>
      <pc:sldChg chg="modSp mod">
        <pc:chgData name="Kirsty Hogg" userId="a03a5ab5-9766-4408-891f-da58bb39de04" providerId="ADAL" clId="{40F1DE0F-D26F-402C-A3D4-1E836FB45818}" dt="2025-01-16T11:28:30.501" v="38" actId="255"/>
        <pc:sldMkLst>
          <pc:docMk/>
          <pc:sldMk cId="2933640560" sldId="2147472158"/>
        </pc:sldMkLst>
        <pc:spChg chg="mod">
          <ac:chgData name="Kirsty Hogg" userId="a03a5ab5-9766-4408-891f-da58bb39de04" providerId="ADAL" clId="{40F1DE0F-D26F-402C-A3D4-1E836FB45818}" dt="2025-01-16T11:28:30.501" v="38" actId="255"/>
          <ac:spMkLst>
            <pc:docMk/>
            <pc:sldMk cId="2933640560" sldId="2147472158"/>
            <ac:spMk id="6" creationId="{8EF084FB-AAF4-B0CA-41BC-7946919408C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ECA87-C548-4EE3-A79C-4BB61EF1CD1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F1EA9C-7387-4B0E-9ECA-41205D967B65}">
      <dgm:prSet phldrT="[Text]"/>
      <dgm:spPr/>
      <dgm:t>
        <a:bodyPr/>
        <a:lstStyle/>
        <a:p>
          <a:r>
            <a:rPr lang="en-GB" dirty="0"/>
            <a:t>Resident Engagement</a:t>
          </a:r>
        </a:p>
      </dgm:t>
    </dgm:pt>
    <dgm:pt modelId="{70B0267F-C1DC-4F7E-8812-CE20C02F5632}" type="parTrans" cxnId="{C9631A3D-7B27-4570-B71C-33423FBB69C4}">
      <dgm:prSet/>
      <dgm:spPr/>
      <dgm:t>
        <a:bodyPr/>
        <a:lstStyle/>
        <a:p>
          <a:endParaRPr lang="en-GB"/>
        </a:p>
      </dgm:t>
    </dgm:pt>
    <dgm:pt modelId="{772EBBDA-4395-4DE5-B284-D648CCCF1200}" type="sibTrans" cxnId="{C9631A3D-7B27-4570-B71C-33423FBB69C4}">
      <dgm:prSet/>
      <dgm:spPr/>
      <dgm:t>
        <a:bodyPr/>
        <a:lstStyle/>
        <a:p>
          <a:endParaRPr lang="en-GB"/>
        </a:p>
      </dgm:t>
    </dgm:pt>
    <dgm:pt modelId="{A47FD8B0-C1A8-455B-A6CB-87AB2F75F4B9}">
      <dgm:prSet phldrT="[Text]"/>
      <dgm:spPr/>
      <dgm:t>
        <a:bodyPr/>
        <a:lstStyle/>
        <a:p>
          <a:r>
            <a:rPr lang="en-GB" dirty="0">
              <a:effectLst/>
            </a:rPr>
            <a:t>Residents that reside in Richmond, Kingston, Merton, Sutton or Croydon</a:t>
          </a:r>
          <a:endParaRPr lang="en-GB" dirty="0"/>
        </a:p>
      </dgm:t>
    </dgm:pt>
    <dgm:pt modelId="{29CF03E0-FDAB-4161-BC79-5770D494A715}" type="parTrans" cxnId="{DADC1D3A-2ADD-473A-996E-0C3BA741AA62}">
      <dgm:prSet/>
      <dgm:spPr/>
      <dgm:t>
        <a:bodyPr/>
        <a:lstStyle/>
        <a:p>
          <a:endParaRPr lang="en-GB"/>
        </a:p>
      </dgm:t>
    </dgm:pt>
    <dgm:pt modelId="{5947A09C-5449-4416-8C7A-584ECD6964B4}" type="sibTrans" cxnId="{DADC1D3A-2ADD-473A-996E-0C3BA741AA62}">
      <dgm:prSet/>
      <dgm:spPr/>
      <dgm:t>
        <a:bodyPr/>
        <a:lstStyle/>
        <a:p>
          <a:endParaRPr lang="en-GB"/>
        </a:p>
      </dgm:t>
    </dgm:pt>
    <dgm:pt modelId="{953B4E60-0F6D-424D-B511-71C013456A1F}">
      <dgm:prSet phldrT="[Text]"/>
      <dgm:spPr/>
      <dgm:t>
        <a:bodyPr/>
        <a:lstStyle/>
        <a:p>
          <a:r>
            <a:rPr lang="en-GB" dirty="0"/>
            <a:t>Communications</a:t>
          </a:r>
        </a:p>
      </dgm:t>
    </dgm:pt>
    <dgm:pt modelId="{B5F29A72-D6A4-4439-B529-619C2B0381A6}" type="parTrans" cxnId="{990B74D6-DCE8-4A27-BF29-EFBCD51353B7}">
      <dgm:prSet/>
      <dgm:spPr/>
      <dgm:t>
        <a:bodyPr/>
        <a:lstStyle/>
        <a:p>
          <a:endParaRPr lang="en-GB"/>
        </a:p>
      </dgm:t>
    </dgm:pt>
    <dgm:pt modelId="{42C816F7-2DE1-4D43-B5FA-097D1D943898}" type="sibTrans" cxnId="{990B74D6-DCE8-4A27-BF29-EFBCD51353B7}">
      <dgm:prSet/>
      <dgm:spPr/>
      <dgm:t>
        <a:bodyPr/>
        <a:lstStyle/>
        <a:p>
          <a:endParaRPr lang="en-GB"/>
        </a:p>
      </dgm:t>
    </dgm:pt>
    <dgm:pt modelId="{7FDD0F4B-A2DA-402C-BBB8-0F1092A3F494}">
      <dgm:prSet phldrT="[Text]"/>
      <dgm:spPr/>
      <dgm:t>
        <a:bodyPr/>
        <a:lstStyle/>
        <a:p>
          <a:r>
            <a:rPr lang="en-GB" dirty="0">
              <a:effectLst/>
            </a:rPr>
            <a:t>Targeted communications campaigns</a:t>
          </a:r>
          <a:endParaRPr lang="en-GB" dirty="0"/>
        </a:p>
      </dgm:t>
    </dgm:pt>
    <dgm:pt modelId="{D1AFA9CF-E323-4784-9A71-916AB527E57B}" type="parTrans" cxnId="{1FCE05D5-F4DB-4FD8-9366-529A868F4D6D}">
      <dgm:prSet/>
      <dgm:spPr/>
      <dgm:t>
        <a:bodyPr/>
        <a:lstStyle/>
        <a:p>
          <a:endParaRPr lang="en-GB"/>
        </a:p>
      </dgm:t>
    </dgm:pt>
    <dgm:pt modelId="{63B49E7E-ECB5-4A18-8901-4A7CECD9CCB8}" type="sibTrans" cxnId="{1FCE05D5-F4DB-4FD8-9366-529A868F4D6D}">
      <dgm:prSet/>
      <dgm:spPr/>
      <dgm:t>
        <a:bodyPr/>
        <a:lstStyle/>
        <a:p>
          <a:endParaRPr lang="en-GB"/>
        </a:p>
      </dgm:t>
    </dgm:pt>
    <dgm:pt modelId="{E8880057-6103-4EDA-BB74-EC2835092A95}">
      <dgm:prSet phldrT="[Text]"/>
      <dgm:spPr/>
      <dgm:t>
        <a:bodyPr/>
        <a:lstStyle/>
        <a:p>
          <a:r>
            <a:rPr lang="en-GB" dirty="0"/>
            <a:t>Pathways and Partnerships</a:t>
          </a:r>
        </a:p>
      </dgm:t>
    </dgm:pt>
    <dgm:pt modelId="{280D4609-6AA5-4745-8914-BC6EB24E99DB}" type="parTrans" cxnId="{73983332-BDC4-4037-B783-64022CA1F89D}">
      <dgm:prSet/>
      <dgm:spPr/>
      <dgm:t>
        <a:bodyPr/>
        <a:lstStyle/>
        <a:p>
          <a:endParaRPr lang="en-GB"/>
        </a:p>
      </dgm:t>
    </dgm:pt>
    <dgm:pt modelId="{C9178E35-2195-472A-B577-07FDBECECDC3}" type="sibTrans" cxnId="{73983332-BDC4-4037-B783-64022CA1F89D}">
      <dgm:prSet/>
      <dgm:spPr/>
      <dgm:t>
        <a:bodyPr/>
        <a:lstStyle/>
        <a:p>
          <a:endParaRPr lang="en-GB"/>
        </a:p>
      </dgm:t>
    </dgm:pt>
    <dgm:pt modelId="{E5A57318-76B2-4E65-B570-9A056163DF23}">
      <dgm:prSet phldrT="[Text]"/>
      <dgm:spPr/>
      <dgm:t>
        <a:bodyPr/>
        <a:lstStyle/>
        <a:p>
          <a:r>
            <a:rPr lang="en-GB" dirty="0">
              <a:effectLst/>
            </a:rPr>
            <a:t>Pathways for young people</a:t>
          </a:r>
          <a:endParaRPr lang="en-GB" dirty="0"/>
        </a:p>
      </dgm:t>
    </dgm:pt>
    <dgm:pt modelId="{A8511DE0-9E26-41DA-8CFB-D4D00E549CD0}" type="parTrans" cxnId="{6603B974-EB7B-4258-AE4E-35B4F6215A1D}">
      <dgm:prSet/>
      <dgm:spPr/>
      <dgm:t>
        <a:bodyPr/>
        <a:lstStyle/>
        <a:p>
          <a:endParaRPr lang="en-GB"/>
        </a:p>
      </dgm:t>
    </dgm:pt>
    <dgm:pt modelId="{2C1699E4-7C1C-4A08-B427-E0AB69B5A128}" type="sibTrans" cxnId="{6603B974-EB7B-4258-AE4E-35B4F6215A1D}">
      <dgm:prSet/>
      <dgm:spPr/>
      <dgm:t>
        <a:bodyPr/>
        <a:lstStyle/>
        <a:p>
          <a:endParaRPr lang="en-GB"/>
        </a:p>
      </dgm:t>
    </dgm:pt>
    <dgm:pt modelId="{6866F971-69F2-415F-9882-C4D741139BC9}">
      <dgm:prSet/>
      <dgm:spPr/>
      <dgm:t>
        <a:bodyPr/>
        <a:lstStyle/>
        <a:p>
          <a:r>
            <a:rPr lang="en-GB" dirty="0">
              <a:effectLst/>
            </a:rPr>
            <a:t>People out of work seeking a job</a:t>
          </a:r>
        </a:p>
      </dgm:t>
    </dgm:pt>
    <dgm:pt modelId="{380ADA60-BDE1-4440-8FCD-41E6487FE3D3}" type="parTrans" cxnId="{64EE5EAC-6923-40B0-8B66-3F93A78B1039}">
      <dgm:prSet/>
      <dgm:spPr/>
      <dgm:t>
        <a:bodyPr/>
        <a:lstStyle/>
        <a:p>
          <a:endParaRPr lang="en-GB"/>
        </a:p>
      </dgm:t>
    </dgm:pt>
    <dgm:pt modelId="{22BFECC8-0D25-4F8A-8F25-DDC58C34265A}" type="sibTrans" cxnId="{64EE5EAC-6923-40B0-8B66-3F93A78B1039}">
      <dgm:prSet/>
      <dgm:spPr/>
      <dgm:t>
        <a:bodyPr/>
        <a:lstStyle/>
        <a:p>
          <a:endParaRPr lang="en-GB"/>
        </a:p>
      </dgm:t>
    </dgm:pt>
    <dgm:pt modelId="{AC2E799F-81DD-4C3F-9082-B18F4A737E24}">
      <dgm:prSet/>
      <dgm:spPr/>
      <dgm:t>
        <a:bodyPr/>
        <a:lstStyle/>
        <a:p>
          <a:r>
            <a:rPr lang="en-GB" dirty="0">
              <a:effectLst/>
            </a:rPr>
            <a:t>Economically inactive individuals</a:t>
          </a:r>
        </a:p>
      </dgm:t>
    </dgm:pt>
    <dgm:pt modelId="{A28CC943-13F3-438B-8F4D-D4CF948673E4}" type="parTrans" cxnId="{20E73DAB-2593-4743-908F-8FB4515C19EF}">
      <dgm:prSet/>
      <dgm:spPr/>
      <dgm:t>
        <a:bodyPr/>
        <a:lstStyle/>
        <a:p>
          <a:endParaRPr lang="en-GB"/>
        </a:p>
      </dgm:t>
    </dgm:pt>
    <dgm:pt modelId="{4E4C25EF-0512-4B74-8522-45C08FFFE1FB}" type="sibTrans" cxnId="{20E73DAB-2593-4743-908F-8FB4515C19EF}">
      <dgm:prSet/>
      <dgm:spPr/>
      <dgm:t>
        <a:bodyPr/>
        <a:lstStyle/>
        <a:p>
          <a:endParaRPr lang="en-GB"/>
        </a:p>
      </dgm:t>
    </dgm:pt>
    <dgm:pt modelId="{BC8772BF-1EAC-4B6F-9090-15C90E5EB79A}">
      <dgm:prSet/>
      <dgm:spPr/>
      <dgm:t>
        <a:bodyPr/>
        <a:lstStyle/>
        <a:p>
          <a:r>
            <a:rPr lang="en-GB">
              <a:effectLst/>
            </a:rPr>
            <a:t>People with a disability </a:t>
          </a:r>
          <a:endParaRPr lang="en-GB" dirty="0">
            <a:effectLst/>
          </a:endParaRPr>
        </a:p>
      </dgm:t>
    </dgm:pt>
    <dgm:pt modelId="{6AB9E702-6FAF-481C-87C6-FEDF5DAF45B0}" type="parTrans" cxnId="{0B971F84-A763-409F-9277-985C8ABC4A65}">
      <dgm:prSet/>
      <dgm:spPr/>
      <dgm:t>
        <a:bodyPr/>
        <a:lstStyle/>
        <a:p>
          <a:endParaRPr lang="en-GB"/>
        </a:p>
      </dgm:t>
    </dgm:pt>
    <dgm:pt modelId="{79347AF7-64F5-4F81-8BC9-1E2B5D6DAC76}" type="sibTrans" cxnId="{0B971F84-A763-409F-9277-985C8ABC4A65}">
      <dgm:prSet/>
      <dgm:spPr/>
      <dgm:t>
        <a:bodyPr/>
        <a:lstStyle/>
        <a:p>
          <a:endParaRPr lang="en-GB"/>
        </a:p>
      </dgm:t>
    </dgm:pt>
    <dgm:pt modelId="{00081433-1E12-4917-B68D-EDEA0EFD06A9}">
      <dgm:prSet/>
      <dgm:spPr/>
      <dgm:t>
        <a:bodyPr/>
        <a:lstStyle/>
        <a:p>
          <a:r>
            <a:rPr lang="en-GB" dirty="0">
              <a:effectLst/>
            </a:rPr>
            <a:t>Women returning to work</a:t>
          </a:r>
        </a:p>
      </dgm:t>
    </dgm:pt>
    <dgm:pt modelId="{C2CB79D4-56A4-4EEB-9483-A040F2F03A97}" type="parTrans" cxnId="{8D3B7083-B7C5-4EBB-8777-DE2B12F19BFD}">
      <dgm:prSet/>
      <dgm:spPr/>
      <dgm:t>
        <a:bodyPr/>
        <a:lstStyle/>
        <a:p>
          <a:endParaRPr lang="en-GB"/>
        </a:p>
      </dgm:t>
    </dgm:pt>
    <dgm:pt modelId="{9F75B459-91FE-468E-9464-EDDC853142C7}" type="sibTrans" cxnId="{8D3B7083-B7C5-4EBB-8777-DE2B12F19BFD}">
      <dgm:prSet/>
      <dgm:spPr/>
      <dgm:t>
        <a:bodyPr/>
        <a:lstStyle/>
        <a:p>
          <a:endParaRPr lang="en-GB"/>
        </a:p>
      </dgm:t>
    </dgm:pt>
    <dgm:pt modelId="{5B91D857-C929-4D3C-9039-4C185ACCA534}">
      <dgm:prSet/>
      <dgm:spPr/>
      <dgm:t>
        <a:bodyPr/>
        <a:lstStyle/>
        <a:p>
          <a:r>
            <a:rPr lang="en-GB" dirty="0">
              <a:effectLst/>
            </a:rPr>
            <a:t>Women from global majority groups</a:t>
          </a:r>
        </a:p>
      </dgm:t>
    </dgm:pt>
    <dgm:pt modelId="{5C4D2724-7553-418B-B84A-2BD04E9C98DD}" type="parTrans" cxnId="{C5734E03-9FDA-4396-9D57-398C26895371}">
      <dgm:prSet/>
      <dgm:spPr/>
      <dgm:t>
        <a:bodyPr/>
        <a:lstStyle/>
        <a:p>
          <a:endParaRPr lang="en-GB"/>
        </a:p>
      </dgm:t>
    </dgm:pt>
    <dgm:pt modelId="{91D17FEF-3F63-4DDA-B0C0-C7593B6C01AE}" type="sibTrans" cxnId="{C5734E03-9FDA-4396-9D57-398C26895371}">
      <dgm:prSet/>
      <dgm:spPr/>
      <dgm:t>
        <a:bodyPr/>
        <a:lstStyle/>
        <a:p>
          <a:endParaRPr lang="en-GB"/>
        </a:p>
      </dgm:t>
    </dgm:pt>
    <dgm:pt modelId="{ABD868EE-5E1B-4150-833A-5039D4D83BE9}">
      <dgm:prSet/>
      <dgm:spPr/>
      <dgm:t>
        <a:bodyPr/>
        <a:lstStyle/>
        <a:p>
          <a:r>
            <a:rPr lang="en-GB" dirty="0">
              <a:effectLst/>
            </a:rPr>
            <a:t>People with long term health conditions</a:t>
          </a:r>
        </a:p>
      </dgm:t>
    </dgm:pt>
    <dgm:pt modelId="{FC63B210-8F60-4B2D-B33D-EDF5E022515F}" type="parTrans" cxnId="{2891F6A3-8B0B-4EC1-A54B-1C6F43FAAF88}">
      <dgm:prSet/>
      <dgm:spPr/>
      <dgm:t>
        <a:bodyPr/>
        <a:lstStyle/>
        <a:p>
          <a:endParaRPr lang="en-GB"/>
        </a:p>
      </dgm:t>
    </dgm:pt>
    <dgm:pt modelId="{01888336-06CF-43A1-B52A-5025F3D9B69B}" type="sibTrans" cxnId="{2891F6A3-8B0B-4EC1-A54B-1C6F43FAAF88}">
      <dgm:prSet/>
      <dgm:spPr/>
      <dgm:t>
        <a:bodyPr/>
        <a:lstStyle/>
        <a:p>
          <a:endParaRPr lang="en-GB"/>
        </a:p>
      </dgm:t>
    </dgm:pt>
    <dgm:pt modelId="{183DC177-8AE9-46F0-8240-B53B67C1F53D}">
      <dgm:prSet/>
      <dgm:spPr/>
      <dgm:t>
        <a:bodyPr/>
        <a:lstStyle/>
        <a:p>
          <a:r>
            <a:rPr lang="en-GB" dirty="0">
              <a:effectLst/>
            </a:rPr>
            <a:t>Communications plan/timetable (including bulk mailing)</a:t>
          </a:r>
        </a:p>
      </dgm:t>
    </dgm:pt>
    <dgm:pt modelId="{026F0F20-980C-4BDD-A6A4-C8985CA0F2EF}" type="parTrans" cxnId="{DACCAA2D-1886-470D-8C88-4DCBF5FC4BDE}">
      <dgm:prSet/>
      <dgm:spPr/>
      <dgm:t>
        <a:bodyPr/>
        <a:lstStyle/>
        <a:p>
          <a:endParaRPr lang="en-GB"/>
        </a:p>
      </dgm:t>
    </dgm:pt>
    <dgm:pt modelId="{1BD318B7-CFFF-4DF3-A37F-C8EF2286FD79}" type="sibTrans" cxnId="{DACCAA2D-1886-470D-8C88-4DCBF5FC4BDE}">
      <dgm:prSet/>
      <dgm:spPr/>
      <dgm:t>
        <a:bodyPr/>
        <a:lstStyle/>
        <a:p>
          <a:endParaRPr lang="en-GB"/>
        </a:p>
      </dgm:t>
    </dgm:pt>
    <dgm:pt modelId="{4E5528CC-BB18-4442-A048-5E87D505A39A}">
      <dgm:prSet/>
      <dgm:spPr/>
      <dgm:t>
        <a:bodyPr/>
        <a:lstStyle/>
        <a:p>
          <a:r>
            <a:rPr lang="en-GB">
              <a:effectLst/>
            </a:rPr>
            <a:t>Pathways for returners  </a:t>
          </a:r>
          <a:endParaRPr lang="en-GB" dirty="0">
            <a:effectLst/>
          </a:endParaRPr>
        </a:p>
      </dgm:t>
    </dgm:pt>
    <dgm:pt modelId="{EC914845-0BF5-4E84-BE7D-83658C222B36}" type="parTrans" cxnId="{7920B099-F6CE-4376-8A54-8D7BDE2C2FFA}">
      <dgm:prSet/>
      <dgm:spPr/>
      <dgm:t>
        <a:bodyPr/>
        <a:lstStyle/>
        <a:p>
          <a:endParaRPr lang="en-GB"/>
        </a:p>
      </dgm:t>
    </dgm:pt>
    <dgm:pt modelId="{60298562-35C9-4B9E-8CC5-2F295670991F}" type="sibTrans" cxnId="{7920B099-F6CE-4376-8A54-8D7BDE2C2FFA}">
      <dgm:prSet/>
      <dgm:spPr/>
      <dgm:t>
        <a:bodyPr/>
        <a:lstStyle/>
        <a:p>
          <a:endParaRPr lang="en-GB"/>
        </a:p>
      </dgm:t>
    </dgm:pt>
    <dgm:pt modelId="{5B6A564C-94F4-4083-820D-9949BADF90CE}">
      <dgm:prSet/>
      <dgm:spPr/>
      <dgm:t>
        <a:bodyPr/>
        <a:lstStyle/>
        <a:p>
          <a:r>
            <a:rPr lang="en-GB">
              <a:effectLst/>
            </a:rPr>
            <a:t>Pathways for women </a:t>
          </a:r>
          <a:endParaRPr lang="en-GB" dirty="0">
            <a:effectLst/>
          </a:endParaRPr>
        </a:p>
      </dgm:t>
    </dgm:pt>
    <dgm:pt modelId="{42BB772D-AFF6-425C-A4CC-0BA6160BD6EF}" type="parTrans" cxnId="{7C06AA8C-BF61-4A39-BB47-AB22DC9F4F79}">
      <dgm:prSet/>
      <dgm:spPr/>
      <dgm:t>
        <a:bodyPr/>
        <a:lstStyle/>
        <a:p>
          <a:endParaRPr lang="en-GB"/>
        </a:p>
      </dgm:t>
    </dgm:pt>
    <dgm:pt modelId="{697F26C6-940A-4238-8620-5FE0BD7DBAF7}" type="sibTrans" cxnId="{7C06AA8C-BF61-4A39-BB47-AB22DC9F4F79}">
      <dgm:prSet/>
      <dgm:spPr/>
      <dgm:t>
        <a:bodyPr/>
        <a:lstStyle/>
        <a:p>
          <a:endParaRPr lang="en-GB"/>
        </a:p>
      </dgm:t>
    </dgm:pt>
    <dgm:pt modelId="{85B7A0EA-E9C4-45A0-9556-D42E012381DE}">
      <dgm:prSet/>
      <dgm:spPr/>
      <dgm:t>
        <a:bodyPr/>
        <a:lstStyle/>
        <a:p>
          <a:r>
            <a:rPr lang="en-GB" dirty="0">
              <a:effectLst/>
            </a:rPr>
            <a:t>Supporting SEND forums with supported internships </a:t>
          </a:r>
        </a:p>
      </dgm:t>
    </dgm:pt>
    <dgm:pt modelId="{853C55DB-2C5C-4685-9D46-84CC239271E4}" type="parTrans" cxnId="{18A1E2B9-2DE7-4CD4-B5A3-B7F94991A419}">
      <dgm:prSet/>
      <dgm:spPr/>
      <dgm:t>
        <a:bodyPr/>
        <a:lstStyle/>
        <a:p>
          <a:endParaRPr lang="en-GB"/>
        </a:p>
      </dgm:t>
    </dgm:pt>
    <dgm:pt modelId="{D9C7CB14-0C5B-444E-93C7-7A3BE885E86F}" type="sibTrans" cxnId="{18A1E2B9-2DE7-4CD4-B5A3-B7F94991A419}">
      <dgm:prSet/>
      <dgm:spPr/>
      <dgm:t>
        <a:bodyPr/>
        <a:lstStyle/>
        <a:p>
          <a:endParaRPr lang="en-GB"/>
        </a:p>
      </dgm:t>
    </dgm:pt>
    <dgm:pt modelId="{1B2E606B-271C-4919-BC49-975ECA67D89A}">
      <dgm:prSet/>
      <dgm:spPr/>
      <dgm:t>
        <a:bodyPr/>
        <a:lstStyle/>
        <a:p>
          <a:r>
            <a:rPr lang="en-GB" dirty="0">
              <a:effectLst/>
            </a:rPr>
            <a:t>Partnership meetings and VCSE upskilling </a:t>
          </a:r>
        </a:p>
      </dgm:t>
    </dgm:pt>
    <dgm:pt modelId="{CC629904-0441-41AE-96B6-68579BDCFE33}" type="parTrans" cxnId="{87A3CA9A-C9F2-4804-80F8-3C8101CB302A}">
      <dgm:prSet/>
      <dgm:spPr/>
      <dgm:t>
        <a:bodyPr/>
        <a:lstStyle/>
        <a:p>
          <a:endParaRPr lang="en-GB"/>
        </a:p>
      </dgm:t>
    </dgm:pt>
    <dgm:pt modelId="{C72510CB-C7C7-4B45-93EE-8A384A41E9C9}" type="sibTrans" cxnId="{87A3CA9A-C9F2-4804-80F8-3C8101CB302A}">
      <dgm:prSet/>
      <dgm:spPr/>
      <dgm:t>
        <a:bodyPr/>
        <a:lstStyle/>
        <a:p>
          <a:endParaRPr lang="en-GB"/>
        </a:p>
      </dgm:t>
    </dgm:pt>
    <dgm:pt modelId="{53FB886A-DDDC-4D25-9E19-D096099221FB}">
      <dgm:prSet/>
      <dgm:spPr/>
      <dgm:t>
        <a:bodyPr/>
        <a:lstStyle/>
        <a:p>
          <a:r>
            <a:rPr lang="en-GB" dirty="0">
              <a:effectLst/>
            </a:rPr>
            <a:t>Business engagement (mapping, events, employer resources)</a:t>
          </a:r>
        </a:p>
      </dgm:t>
    </dgm:pt>
    <dgm:pt modelId="{738682A2-C405-4138-8C79-84C025A2E87E}" type="parTrans" cxnId="{A33E0ED1-5D0E-4711-89B9-E319DBCF8C56}">
      <dgm:prSet/>
      <dgm:spPr/>
      <dgm:t>
        <a:bodyPr/>
        <a:lstStyle/>
        <a:p>
          <a:endParaRPr lang="en-GB"/>
        </a:p>
      </dgm:t>
    </dgm:pt>
    <dgm:pt modelId="{21259A3A-4982-40AE-B8A0-25B096453DB8}" type="sibTrans" cxnId="{A33E0ED1-5D0E-4711-89B9-E319DBCF8C56}">
      <dgm:prSet/>
      <dgm:spPr/>
      <dgm:t>
        <a:bodyPr/>
        <a:lstStyle/>
        <a:p>
          <a:endParaRPr lang="en-GB"/>
        </a:p>
      </dgm:t>
    </dgm:pt>
    <dgm:pt modelId="{35C0FD56-D261-4F55-BFD2-32C254C13703}">
      <dgm:prSet/>
      <dgm:spPr/>
      <dgm:t>
        <a:bodyPr/>
        <a:lstStyle/>
        <a:p>
          <a:r>
            <a:rPr lang="en-GB" dirty="0">
              <a:effectLst/>
            </a:rPr>
            <a:t>Bulletins</a:t>
          </a:r>
        </a:p>
      </dgm:t>
    </dgm:pt>
    <dgm:pt modelId="{4871FD6A-E1F4-46C1-B249-4EF3D34BEE21}" type="parTrans" cxnId="{4895CBF7-0D9F-4CA0-B378-1E66B9593A7C}">
      <dgm:prSet/>
      <dgm:spPr/>
      <dgm:t>
        <a:bodyPr/>
        <a:lstStyle/>
        <a:p>
          <a:endParaRPr lang="en-GB"/>
        </a:p>
      </dgm:t>
    </dgm:pt>
    <dgm:pt modelId="{B2A0C96D-8589-48F3-8179-DD6FA2608700}" type="sibTrans" cxnId="{4895CBF7-0D9F-4CA0-B378-1E66B9593A7C}">
      <dgm:prSet/>
      <dgm:spPr/>
      <dgm:t>
        <a:bodyPr/>
        <a:lstStyle/>
        <a:p>
          <a:endParaRPr lang="en-GB"/>
        </a:p>
      </dgm:t>
    </dgm:pt>
    <dgm:pt modelId="{031EFE95-111C-40AD-A3DD-1E58EDE8BD6C}">
      <dgm:prSet/>
      <dgm:spPr/>
      <dgm:t>
        <a:bodyPr/>
        <a:lstStyle/>
        <a:p>
          <a:r>
            <a:rPr lang="en-GB" dirty="0">
              <a:effectLst/>
            </a:rPr>
            <a:t>Newsletters</a:t>
          </a:r>
        </a:p>
      </dgm:t>
    </dgm:pt>
    <dgm:pt modelId="{9559A804-C483-4D1B-8E49-94265E115702}" type="parTrans" cxnId="{6B72737A-4293-43CA-B1A0-98A40DD1F611}">
      <dgm:prSet/>
      <dgm:spPr/>
      <dgm:t>
        <a:bodyPr/>
        <a:lstStyle/>
        <a:p>
          <a:endParaRPr lang="en-GB"/>
        </a:p>
      </dgm:t>
    </dgm:pt>
    <dgm:pt modelId="{310CA420-B2F2-4CD5-AC62-83823DB5287A}" type="sibTrans" cxnId="{6B72737A-4293-43CA-B1A0-98A40DD1F611}">
      <dgm:prSet/>
      <dgm:spPr/>
      <dgm:t>
        <a:bodyPr/>
        <a:lstStyle/>
        <a:p>
          <a:endParaRPr lang="en-GB"/>
        </a:p>
      </dgm:t>
    </dgm:pt>
    <dgm:pt modelId="{C964DE95-31B5-40A9-8BC1-F6708C070F8C}">
      <dgm:prSet phldrT="[Text]"/>
      <dgm:spPr/>
      <dgm:t>
        <a:bodyPr/>
        <a:lstStyle/>
        <a:p>
          <a:r>
            <a:rPr lang="en-GB" dirty="0">
              <a:effectLst/>
            </a:rPr>
            <a:t>Online employment, skills and training signposting resource (website updates) </a:t>
          </a:r>
          <a:endParaRPr lang="en-GB" dirty="0"/>
        </a:p>
      </dgm:t>
    </dgm:pt>
    <dgm:pt modelId="{378EC0C7-C478-4655-B9F1-317CA5F219AB}" type="parTrans" cxnId="{24B081C0-498B-4B69-932C-2CCB60DA0F1A}">
      <dgm:prSet/>
      <dgm:spPr/>
      <dgm:t>
        <a:bodyPr/>
        <a:lstStyle/>
        <a:p>
          <a:endParaRPr lang="en-GB"/>
        </a:p>
      </dgm:t>
    </dgm:pt>
    <dgm:pt modelId="{9C367EA4-5A42-4EF8-BE9B-BA70A5DF4BB3}" type="sibTrans" cxnId="{24B081C0-498B-4B69-932C-2CCB60DA0F1A}">
      <dgm:prSet/>
      <dgm:spPr/>
      <dgm:t>
        <a:bodyPr/>
        <a:lstStyle/>
        <a:p>
          <a:endParaRPr lang="en-GB"/>
        </a:p>
      </dgm:t>
    </dgm:pt>
    <dgm:pt modelId="{5DECFEDA-076F-4F06-8AD0-07A0B92A8568}">
      <dgm:prSet/>
      <dgm:spPr/>
      <dgm:t>
        <a:bodyPr/>
        <a:lstStyle/>
        <a:p>
          <a:r>
            <a:rPr lang="en-GB" dirty="0">
              <a:effectLst/>
            </a:rPr>
            <a:t>Practitioner and VCSE upskilling</a:t>
          </a:r>
        </a:p>
      </dgm:t>
    </dgm:pt>
    <dgm:pt modelId="{C8A69701-EF88-43F4-A665-88EA4EC795E3}" type="parTrans" cxnId="{AE8D0FBE-1BED-43C9-AC17-6706E22C6769}">
      <dgm:prSet/>
      <dgm:spPr/>
      <dgm:t>
        <a:bodyPr/>
        <a:lstStyle/>
        <a:p>
          <a:endParaRPr lang="en-GB"/>
        </a:p>
      </dgm:t>
    </dgm:pt>
    <dgm:pt modelId="{E12595E8-C319-471A-9EB7-A7836E6ACE07}" type="sibTrans" cxnId="{AE8D0FBE-1BED-43C9-AC17-6706E22C6769}">
      <dgm:prSet/>
      <dgm:spPr/>
      <dgm:t>
        <a:bodyPr/>
        <a:lstStyle/>
        <a:p>
          <a:endParaRPr lang="en-GB"/>
        </a:p>
      </dgm:t>
    </dgm:pt>
    <dgm:pt modelId="{3567565B-DEEF-4E3B-BA81-4443942BC9C5}">
      <dgm:prSet/>
      <dgm:spPr/>
      <dgm:t>
        <a:bodyPr/>
        <a:lstStyle/>
        <a:p>
          <a:r>
            <a:rPr lang="en-GB" dirty="0"/>
            <a:t>Communities of Practice</a:t>
          </a:r>
        </a:p>
      </dgm:t>
    </dgm:pt>
    <dgm:pt modelId="{D726FC72-8C4A-477F-90BD-B3A99CBBAC74}" type="parTrans" cxnId="{1594FE5E-0E13-4494-82F9-65E6384428CB}">
      <dgm:prSet/>
      <dgm:spPr/>
      <dgm:t>
        <a:bodyPr/>
        <a:lstStyle/>
        <a:p>
          <a:endParaRPr lang="en-GB"/>
        </a:p>
      </dgm:t>
    </dgm:pt>
    <dgm:pt modelId="{8546C743-C5D0-4589-A816-2D9D72854B19}" type="sibTrans" cxnId="{1594FE5E-0E13-4494-82F9-65E6384428CB}">
      <dgm:prSet/>
      <dgm:spPr/>
      <dgm:t>
        <a:bodyPr/>
        <a:lstStyle/>
        <a:p>
          <a:endParaRPr lang="en-GB"/>
        </a:p>
      </dgm:t>
    </dgm:pt>
    <dgm:pt modelId="{BB2B3578-5371-45EF-8064-3E0844A8C884}">
      <dgm:prSet/>
      <dgm:spPr/>
      <dgm:t>
        <a:bodyPr/>
        <a:lstStyle/>
        <a:p>
          <a:r>
            <a:rPr lang="en-GB">
              <a:effectLst/>
            </a:rPr>
            <a:t>Skills &amp; Employment Alliance, partnership agreements and badging </a:t>
          </a:r>
          <a:endParaRPr lang="en-GB"/>
        </a:p>
      </dgm:t>
    </dgm:pt>
    <dgm:pt modelId="{3B1FB542-F00A-4130-A87B-6359471B1C7F}" type="parTrans" cxnId="{16C594F6-C5F3-493D-8AF7-961E39683AA6}">
      <dgm:prSet/>
      <dgm:spPr/>
      <dgm:t>
        <a:bodyPr/>
        <a:lstStyle/>
        <a:p>
          <a:endParaRPr lang="en-GB"/>
        </a:p>
      </dgm:t>
    </dgm:pt>
    <dgm:pt modelId="{C08F4B34-A1A7-4FE4-BB6D-89B33F140548}" type="sibTrans" cxnId="{16C594F6-C5F3-493D-8AF7-961E39683AA6}">
      <dgm:prSet/>
      <dgm:spPr/>
      <dgm:t>
        <a:bodyPr/>
        <a:lstStyle/>
        <a:p>
          <a:endParaRPr lang="en-GB"/>
        </a:p>
      </dgm:t>
    </dgm:pt>
    <dgm:pt modelId="{128BF08A-8947-48D4-AAFF-CC95250E122B}">
      <dgm:prSet/>
      <dgm:spPr/>
      <dgm:t>
        <a:bodyPr/>
        <a:lstStyle/>
        <a:p>
          <a:r>
            <a:rPr lang="en-GB" dirty="0">
              <a:effectLst/>
            </a:rPr>
            <a:t>Inclusive Employment Series (employer training/ upskilling) </a:t>
          </a:r>
        </a:p>
      </dgm:t>
    </dgm:pt>
    <dgm:pt modelId="{8878D8F1-DDD1-42AC-9A97-7A9DDEFED586}" type="parTrans" cxnId="{E16F77D9-B002-4830-8484-DF80A5C66AF5}">
      <dgm:prSet/>
      <dgm:spPr/>
      <dgm:t>
        <a:bodyPr/>
        <a:lstStyle/>
        <a:p>
          <a:endParaRPr lang="en-GB"/>
        </a:p>
      </dgm:t>
    </dgm:pt>
    <dgm:pt modelId="{17FE2D96-BF47-4332-B2B7-6247087C0375}" type="sibTrans" cxnId="{E16F77D9-B002-4830-8484-DF80A5C66AF5}">
      <dgm:prSet/>
      <dgm:spPr/>
      <dgm:t>
        <a:bodyPr/>
        <a:lstStyle/>
        <a:p>
          <a:endParaRPr lang="en-GB"/>
        </a:p>
      </dgm:t>
    </dgm:pt>
    <dgm:pt modelId="{C0EDDC0E-83CB-48FB-AAB7-71FAED7E0383}">
      <dgm:prSet/>
      <dgm:spPr/>
      <dgm:t>
        <a:bodyPr/>
        <a:lstStyle/>
        <a:p>
          <a:r>
            <a:rPr lang="en-GB" dirty="0">
              <a:effectLst/>
            </a:rPr>
            <a:t>Skills &amp; Employment Community of Practice</a:t>
          </a:r>
        </a:p>
      </dgm:t>
    </dgm:pt>
    <dgm:pt modelId="{714612A0-B3E0-45B6-8205-2908385EF0AE}" type="parTrans" cxnId="{E41C05DB-0C95-480C-A9BD-390F22E4B80D}">
      <dgm:prSet/>
      <dgm:spPr/>
      <dgm:t>
        <a:bodyPr/>
        <a:lstStyle/>
        <a:p>
          <a:endParaRPr lang="en-GB"/>
        </a:p>
      </dgm:t>
    </dgm:pt>
    <dgm:pt modelId="{5D02EBF8-88F4-4245-99A2-634C8A5040B5}" type="sibTrans" cxnId="{E41C05DB-0C95-480C-A9BD-390F22E4B80D}">
      <dgm:prSet/>
      <dgm:spPr/>
      <dgm:t>
        <a:bodyPr/>
        <a:lstStyle/>
        <a:p>
          <a:endParaRPr lang="en-GB"/>
        </a:p>
      </dgm:t>
    </dgm:pt>
    <dgm:pt modelId="{1CB930AE-1ABD-4346-92B0-B41BB3CEE6FC}">
      <dgm:prSet/>
      <dgm:spPr/>
      <dgm:t>
        <a:bodyPr/>
        <a:lstStyle/>
        <a:p>
          <a:r>
            <a:rPr lang="en-GB" dirty="0">
              <a:effectLst/>
            </a:rPr>
            <a:t>Disability, Health and Employment Community of Practice</a:t>
          </a:r>
        </a:p>
      </dgm:t>
    </dgm:pt>
    <dgm:pt modelId="{2A98DFE0-A649-417E-8603-6AE543E5FD50}" type="parTrans" cxnId="{3A3A7FA9-885F-4466-9EAD-F50C63D0FA6C}">
      <dgm:prSet/>
      <dgm:spPr/>
      <dgm:t>
        <a:bodyPr/>
        <a:lstStyle/>
        <a:p>
          <a:endParaRPr lang="en-GB"/>
        </a:p>
      </dgm:t>
    </dgm:pt>
    <dgm:pt modelId="{C0F2550A-AB95-451B-9F81-5A3300517CC7}" type="sibTrans" cxnId="{3A3A7FA9-885F-4466-9EAD-F50C63D0FA6C}">
      <dgm:prSet/>
      <dgm:spPr/>
      <dgm:t>
        <a:bodyPr/>
        <a:lstStyle/>
        <a:p>
          <a:endParaRPr lang="en-GB"/>
        </a:p>
      </dgm:t>
    </dgm:pt>
    <dgm:pt modelId="{C63F5D4E-3280-442B-9BD8-3B7C66851E94}">
      <dgm:prSet/>
      <dgm:spPr/>
      <dgm:t>
        <a:bodyPr/>
        <a:lstStyle/>
        <a:p>
          <a:r>
            <a:rPr lang="en-GB" dirty="0">
              <a:effectLst/>
            </a:rPr>
            <a:t>Toolkits</a:t>
          </a:r>
        </a:p>
      </dgm:t>
    </dgm:pt>
    <dgm:pt modelId="{A70A5703-070D-4455-B1AE-6695D84BEE3E}" type="parTrans" cxnId="{FF9C881E-E8E7-4ED0-AEDC-7638B0E83779}">
      <dgm:prSet/>
      <dgm:spPr/>
      <dgm:t>
        <a:bodyPr/>
        <a:lstStyle/>
        <a:p>
          <a:endParaRPr lang="en-GB"/>
        </a:p>
      </dgm:t>
    </dgm:pt>
    <dgm:pt modelId="{273AF216-469C-4A9D-84F1-816F4A08C8BA}" type="sibTrans" cxnId="{FF9C881E-E8E7-4ED0-AEDC-7638B0E83779}">
      <dgm:prSet/>
      <dgm:spPr/>
      <dgm:t>
        <a:bodyPr/>
        <a:lstStyle/>
        <a:p>
          <a:endParaRPr lang="en-GB"/>
        </a:p>
      </dgm:t>
    </dgm:pt>
    <dgm:pt modelId="{FCD51050-B6A4-4C4C-B2C9-026346F51DC0}">
      <dgm:prSet/>
      <dgm:spPr/>
      <dgm:t>
        <a:bodyPr/>
        <a:lstStyle/>
        <a:p>
          <a:r>
            <a:rPr lang="en-GB" dirty="0">
              <a:effectLst/>
            </a:rPr>
            <a:t>Social media</a:t>
          </a:r>
        </a:p>
      </dgm:t>
    </dgm:pt>
    <dgm:pt modelId="{7544FF93-9B54-4AC0-BB66-6970778D905D}" type="parTrans" cxnId="{FD945477-2DBB-451C-B109-6EB3BA45B9E6}">
      <dgm:prSet/>
      <dgm:spPr/>
      <dgm:t>
        <a:bodyPr/>
        <a:lstStyle/>
        <a:p>
          <a:endParaRPr lang="en-GB"/>
        </a:p>
      </dgm:t>
    </dgm:pt>
    <dgm:pt modelId="{84E0E24E-E0B2-40D4-8516-B63F9758295A}" type="sibTrans" cxnId="{FD945477-2DBB-451C-B109-6EB3BA45B9E6}">
      <dgm:prSet/>
      <dgm:spPr/>
      <dgm:t>
        <a:bodyPr/>
        <a:lstStyle/>
        <a:p>
          <a:endParaRPr lang="en-GB"/>
        </a:p>
      </dgm:t>
    </dgm:pt>
    <dgm:pt modelId="{C2FA49F2-8F53-4E69-998C-4F040AA35A54}" type="pres">
      <dgm:prSet presAssocID="{C21ECA87-C548-4EE3-A79C-4BB61EF1CD18}" presName="Name0" presStyleCnt="0">
        <dgm:presLayoutVars>
          <dgm:dir/>
          <dgm:animLvl val="lvl"/>
          <dgm:resizeHandles val="exact"/>
        </dgm:presLayoutVars>
      </dgm:prSet>
      <dgm:spPr/>
    </dgm:pt>
    <dgm:pt modelId="{AA972BF6-704C-49DF-A294-A7A7C40F2892}" type="pres">
      <dgm:prSet presAssocID="{F1F1EA9C-7387-4B0E-9ECA-41205D967B65}" presName="composite" presStyleCnt="0"/>
      <dgm:spPr/>
    </dgm:pt>
    <dgm:pt modelId="{4C9D49FF-08A7-4BE2-85A8-2EA723766A96}" type="pres">
      <dgm:prSet presAssocID="{F1F1EA9C-7387-4B0E-9ECA-41205D967B6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DA5D4E9-B2B7-44BA-B292-1B671B374989}" type="pres">
      <dgm:prSet presAssocID="{F1F1EA9C-7387-4B0E-9ECA-41205D967B65}" presName="desTx" presStyleLbl="alignAccFollowNode1" presStyleIdx="0" presStyleCnt="4">
        <dgm:presLayoutVars>
          <dgm:bulletEnabled val="1"/>
        </dgm:presLayoutVars>
      </dgm:prSet>
      <dgm:spPr/>
    </dgm:pt>
    <dgm:pt modelId="{964EA69E-1929-40CB-A057-DFC9ECE385F6}" type="pres">
      <dgm:prSet presAssocID="{772EBBDA-4395-4DE5-B284-D648CCCF1200}" presName="space" presStyleCnt="0"/>
      <dgm:spPr/>
    </dgm:pt>
    <dgm:pt modelId="{15CEEAC8-6C76-4F7E-AE8E-4BEA039E046C}" type="pres">
      <dgm:prSet presAssocID="{953B4E60-0F6D-424D-B511-71C013456A1F}" presName="composite" presStyleCnt="0"/>
      <dgm:spPr/>
    </dgm:pt>
    <dgm:pt modelId="{F51C1D31-156D-446A-9503-A87597A9E90E}" type="pres">
      <dgm:prSet presAssocID="{953B4E60-0F6D-424D-B511-71C013456A1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E54A504-B9C3-401A-8A9D-CDC4E731872E}" type="pres">
      <dgm:prSet presAssocID="{953B4E60-0F6D-424D-B511-71C013456A1F}" presName="desTx" presStyleLbl="alignAccFollowNode1" presStyleIdx="1" presStyleCnt="4">
        <dgm:presLayoutVars>
          <dgm:bulletEnabled val="1"/>
        </dgm:presLayoutVars>
      </dgm:prSet>
      <dgm:spPr/>
    </dgm:pt>
    <dgm:pt modelId="{2B8EBA8F-A578-4887-8B3A-6E716D6E9C3A}" type="pres">
      <dgm:prSet presAssocID="{42C816F7-2DE1-4D43-B5FA-097D1D943898}" presName="space" presStyleCnt="0"/>
      <dgm:spPr/>
    </dgm:pt>
    <dgm:pt modelId="{7AF7CEE2-40A2-43B8-9504-E7EF6863C534}" type="pres">
      <dgm:prSet presAssocID="{3567565B-DEEF-4E3B-BA81-4443942BC9C5}" presName="composite" presStyleCnt="0"/>
      <dgm:spPr/>
    </dgm:pt>
    <dgm:pt modelId="{4B31EE7B-04C5-4DDA-9C17-A7E90C9F9475}" type="pres">
      <dgm:prSet presAssocID="{3567565B-DEEF-4E3B-BA81-4443942BC9C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2BD8829-7131-402B-A277-044F7C9B5EB4}" type="pres">
      <dgm:prSet presAssocID="{3567565B-DEEF-4E3B-BA81-4443942BC9C5}" presName="desTx" presStyleLbl="alignAccFollowNode1" presStyleIdx="2" presStyleCnt="4">
        <dgm:presLayoutVars>
          <dgm:bulletEnabled val="1"/>
        </dgm:presLayoutVars>
      </dgm:prSet>
      <dgm:spPr/>
    </dgm:pt>
    <dgm:pt modelId="{0143717C-34E7-4FD4-98BB-8969A9EDE80E}" type="pres">
      <dgm:prSet presAssocID="{8546C743-C5D0-4589-A816-2D9D72854B19}" presName="space" presStyleCnt="0"/>
      <dgm:spPr/>
    </dgm:pt>
    <dgm:pt modelId="{1EBE598E-A62F-4CC3-93A0-0708E6B528D6}" type="pres">
      <dgm:prSet presAssocID="{E8880057-6103-4EDA-BB74-EC2835092A95}" presName="composite" presStyleCnt="0"/>
      <dgm:spPr/>
    </dgm:pt>
    <dgm:pt modelId="{F8470F3F-E4B6-4F60-B5E8-7741BB27DA28}" type="pres">
      <dgm:prSet presAssocID="{E8880057-6103-4EDA-BB74-EC2835092A9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D0AEA51-DF04-438F-B216-51BD4DB1F58B}" type="pres">
      <dgm:prSet presAssocID="{E8880057-6103-4EDA-BB74-EC2835092A9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5734E03-9FDA-4396-9D57-398C26895371}" srcId="{F1F1EA9C-7387-4B0E-9ECA-41205D967B65}" destId="{5B91D857-C929-4D3C-9039-4C185ACCA534}" srcOrd="5" destOrd="0" parTransId="{5C4D2724-7553-418B-B84A-2BD04E9C98DD}" sibTransId="{91D17FEF-3F63-4DDA-B0C0-C7593B6C01AE}"/>
    <dgm:cxn modelId="{78F96404-67CF-4817-AC22-D701D2E099E1}" type="presOf" srcId="{FCD51050-B6A4-4C4C-B2C9-026346F51DC0}" destId="{BE54A504-B9C3-401A-8A9D-CDC4E731872E}" srcOrd="0" destOrd="6" presId="urn:microsoft.com/office/officeart/2005/8/layout/hList1"/>
    <dgm:cxn modelId="{228A1C0A-0D7B-4062-950C-47085F285E91}" type="presOf" srcId="{183DC177-8AE9-46F0-8240-B53B67C1F53D}" destId="{BE54A504-B9C3-401A-8A9D-CDC4E731872E}" srcOrd="0" destOrd="2" presId="urn:microsoft.com/office/officeart/2005/8/layout/hList1"/>
    <dgm:cxn modelId="{0E2DA70A-620B-4989-AC09-3A66A61AEC21}" type="presOf" srcId="{F1F1EA9C-7387-4B0E-9ECA-41205D967B65}" destId="{4C9D49FF-08A7-4BE2-85A8-2EA723766A96}" srcOrd="0" destOrd="0" presId="urn:microsoft.com/office/officeart/2005/8/layout/hList1"/>
    <dgm:cxn modelId="{FF9C881E-E8E7-4ED0-AEDC-7638B0E83779}" srcId="{953B4E60-0F6D-424D-B511-71C013456A1F}" destId="{C63F5D4E-3280-442B-9BD8-3B7C66851E94}" srcOrd="5" destOrd="0" parTransId="{A70A5703-070D-4455-B1AE-6695D84BEE3E}" sibTransId="{273AF216-469C-4A9D-84F1-816F4A08C8BA}"/>
    <dgm:cxn modelId="{74375D20-7216-41E6-BBC6-BF12EBD0225C}" type="presOf" srcId="{128BF08A-8947-48D4-AAFF-CC95250E122B}" destId="{72BD8829-7131-402B-A277-044F7C9B5EB4}" srcOrd="0" destOrd="1" presId="urn:microsoft.com/office/officeart/2005/8/layout/hList1"/>
    <dgm:cxn modelId="{DACCAA2D-1886-470D-8C88-4DCBF5FC4BDE}" srcId="{953B4E60-0F6D-424D-B511-71C013456A1F}" destId="{183DC177-8AE9-46F0-8240-B53B67C1F53D}" srcOrd="2" destOrd="0" parTransId="{026F0F20-980C-4BDD-A6A4-C8985CA0F2EF}" sibTransId="{1BD318B7-CFFF-4DF3-A37F-C8EF2286FD79}"/>
    <dgm:cxn modelId="{73983332-BDC4-4037-B783-64022CA1F89D}" srcId="{C21ECA87-C548-4EE3-A79C-4BB61EF1CD18}" destId="{E8880057-6103-4EDA-BB74-EC2835092A95}" srcOrd="3" destOrd="0" parTransId="{280D4609-6AA5-4745-8914-BC6EB24E99DB}" sibTransId="{C9178E35-2195-472A-B577-07FDBECECDC3}"/>
    <dgm:cxn modelId="{DADC1D3A-2ADD-473A-996E-0C3BA741AA62}" srcId="{F1F1EA9C-7387-4B0E-9ECA-41205D967B65}" destId="{A47FD8B0-C1A8-455B-A6CB-87AB2F75F4B9}" srcOrd="0" destOrd="0" parTransId="{29CF03E0-FDAB-4161-BC79-5770D494A715}" sibTransId="{5947A09C-5449-4416-8C7A-584ECD6964B4}"/>
    <dgm:cxn modelId="{C9631A3D-7B27-4570-B71C-33423FBB69C4}" srcId="{C21ECA87-C548-4EE3-A79C-4BB61EF1CD18}" destId="{F1F1EA9C-7387-4B0E-9ECA-41205D967B65}" srcOrd="0" destOrd="0" parTransId="{70B0267F-C1DC-4F7E-8812-CE20C02F5632}" sibTransId="{772EBBDA-4395-4DE5-B284-D648CCCF1200}"/>
    <dgm:cxn modelId="{4F480D5D-7AEB-42C9-B9D9-B2E61858CEF2}" type="presOf" srcId="{7FDD0F4B-A2DA-402C-BBB8-0F1092A3F494}" destId="{BE54A504-B9C3-401A-8A9D-CDC4E731872E}" srcOrd="0" destOrd="0" presId="urn:microsoft.com/office/officeart/2005/8/layout/hList1"/>
    <dgm:cxn modelId="{1594FE5E-0E13-4494-82F9-65E6384428CB}" srcId="{C21ECA87-C548-4EE3-A79C-4BB61EF1CD18}" destId="{3567565B-DEEF-4E3B-BA81-4443942BC9C5}" srcOrd="2" destOrd="0" parTransId="{D726FC72-8C4A-477F-90BD-B3A99CBBAC74}" sibTransId="{8546C743-C5D0-4589-A816-2D9D72854B19}"/>
    <dgm:cxn modelId="{40CD2F67-3053-44DB-A36C-58223C652043}" type="presOf" srcId="{6866F971-69F2-415F-9882-C4D741139BC9}" destId="{BDA5D4E9-B2B7-44BA-B292-1B671B374989}" srcOrd="0" destOrd="1" presId="urn:microsoft.com/office/officeart/2005/8/layout/hList1"/>
    <dgm:cxn modelId="{6EDB8347-F72A-408D-9081-5926354EA15B}" type="presOf" srcId="{5B91D857-C929-4D3C-9039-4C185ACCA534}" destId="{BDA5D4E9-B2B7-44BA-B292-1B671B374989}" srcOrd="0" destOrd="5" presId="urn:microsoft.com/office/officeart/2005/8/layout/hList1"/>
    <dgm:cxn modelId="{752A3248-3F5A-450C-B38B-A127A2CC30FE}" type="presOf" srcId="{E5A57318-76B2-4E65-B570-9A056163DF23}" destId="{3D0AEA51-DF04-438F-B216-51BD4DB1F58B}" srcOrd="0" destOrd="0" presId="urn:microsoft.com/office/officeart/2005/8/layout/hList1"/>
    <dgm:cxn modelId="{5BB91F6C-F21A-4EB1-9DF6-9CE34C9D79B6}" type="presOf" srcId="{53FB886A-DDDC-4D25-9E19-D096099221FB}" destId="{3D0AEA51-DF04-438F-B216-51BD4DB1F58B}" srcOrd="0" destOrd="5" presId="urn:microsoft.com/office/officeart/2005/8/layout/hList1"/>
    <dgm:cxn modelId="{AEEB906C-90F4-4031-A019-9F1E3B8CE3F8}" type="presOf" srcId="{BC8772BF-1EAC-4B6F-9090-15C90E5EB79A}" destId="{BDA5D4E9-B2B7-44BA-B292-1B671B374989}" srcOrd="0" destOrd="3" presId="urn:microsoft.com/office/officeart/2005/8/layout/hList1"/>
    <dgm:cxn modelId="{1596E050-64DE-461C-943C-3886973BFD7D}" type="presOf" srcId="{00081433-1E12-4917-B68D-EDEA0EFD06A9}" destId="{BDA5D4E9-B2B7-44BA-B292-1B671B374989}" srcOrd="0" destOrd="4" presId="urn:microsoft.com/office/officeart/2005/8/layout/hList1"/>
    <dgm:cxn modelId="{6603B974-EB7B-4258-AE4E-35B4F6215A1D}" srcId="{E8880057-6103-4EDA-BB74-EC2835092A95}" destId="{E5A57318-76B2-4E65-B570-9A056163DF23}" srcOrd="0" destOrd="0" parTransId="{A8511DE0-9E26-41DA-8CFB-D4D00E549CD0}" sibTransId="{2C1699E4-7C1C-4A08-B427-E0AB69B5A128}"/>
    <dgm:cxn modelId="{FD945477-2DBB-451C-B109-6EB3BA45B9E6}" srcId="{953B4E60-0F6D-424D-B511-71C013456A1F}" destId="{FCD51050-B6A4-4C4C-B2C9-026346F51DC0}" srcOrd="6" destOrd="0" parTransId="{7544FF93-9B54-4AC0-BB66-6970778D905D}" sibTransId="{84E0E24E-E0B2-40D4-8516-B63F9758295A}"/>
    <dgm:cxn modelId="{E9ADC977-9629-4570-A57A-5FAAB97386DB}" type="presOf" srcId="{C964DE95-31B5-40A9-8BC1-F6708C070F8C}" destId="{BE54A504-B9C3-401A-8A9D-CDC4E731872E}" srcOrd="0" destOrd="1" presId="urn:microsoft.com/office/officeart/2005/8/layout/hList1"/>
    <dgm:cxn modelId="{6B72737A-4293-43CA-B1A0-98A40DD1F611}" srcId="{953B4E60-0F6D-424D-B511-71C013456A1F}" destId="{031EFE95-111C-40AD-A3DD-1E58EDE8BD6C}" srcOrd="4" destOrd="0" parTransId="{9559A804-C483-4D1B-8E49-94265E115702}" sibTransId="{310CA420-B2F2-4CD5-AC62-83823DB5287A}"/>
    <dgm:cxn modelId="{3D0F427F-359B-417D-92AD-A734F0A631BC}" type="presOf" srcId="{AC2E799F-81DD-4C3F-9082-B18F4A737E24}" destId="{BDA5D4E9-B2B7-44BA-B292-1B671B374989}" srcOrd="0" destOrd="2" presId="urn:microsoft.com/office/officeart/2005/8/layout/hList1"/>
    <dgm:cxn modelId="{8D3B7083-B7C5-4EBB-8777-DE2B12F19BFD}" srcId="{F1F1EA9C-7387-4B0E-9ECA-41205D967B65}" destId="{00081433-1E12-4917-B68D-EDEA0EFD06A9}" srcOrd="4" destOrd="0" parTransId="{C2CB79D4-56A4-4EEB-9483-A040F2F03A97}" sibTransId="{9F75B459-91FE-468E-9464-EDDC853142C7}"/>
    <dgm:cxn modelId="{0B971F84-A763-409F-9277-985C8ABC4A65}" srcId="{F1F1EA9C-7387-4B0E-9ECA-41205D967B65}" destId="{BC8772BF-1EAC-4B6F-9090-15C90E5EB79A}" srcOrd="3" destOrd="0" parTransId="{6AB9E702-6FAF-481C-87C6-FEDF5DAF45B0}" sibTransId="{79347AF7-64F5-4F81-8BC9-1E2B5D6DAC76}"/>
    <dgm:cxn modelId="{7C06AA8C-BF61-4A39-BB47-AB22DC9F4F79}" srcId="{E8880057-6103-4EDA-BB74-EC2835092A95}" destId="{5B6A564C-94F4-4083-820D-9949BADF90CE}" srcOrd="2" destOrd="0" parTransId="{42BB772D-AFF6-425C-A4CC-0BA6160BD6EF}" sibTransId="{697F26C6-940A-4238-8620-5FE0BD7DBAF7}"/>
    <dgm:cxn modelId="{DD947194-6CB2-404D-808F-37831A4AF953}" type="presOf" srcId="{1B2E606B-271C-4919-BC49-975ECA67D89A}" destId="{3D0AEA51-DF04-438F-B216-51BD4DB1F58B}" srcOrd="0" destOrd="4" presId="urn:microsoft.com/office/officeart/2005/8/layout/hList1"/>
    <dgm:cxn modelId="{84361E98-8871-48E3-9314-38CE0AA890BC}" type="presOf" srcId="{953B4E60-0F6D-424D-B511-71C013456A1F}" destId="{F51C1D31-156D-446A-9503-A87597A9E90E}" srcOrd="0" destOrd="0" presId="urn:microsoft.com/office/officeart/2005/8/layout/hList1"/>
    <dgm:cxn modelId="{7920B099-F6CE-4376-8A54-8D7BDE2C2FFA}" srcId="{E8880057-6103-4EDA-BB74-EC2835092A95}" destId="{4E5528CC-BB18-4442-A048-5E87D505A39A}" srcOrd="1" destOrd="0" parTransId="{EC914845-0BF5-4E84-BE7D-83658C222B36}" sibTransId="{60298562-35C9-4B9E-8CC5-2F295670991F}"/>
    <dgm:cxn modelId="{87A3CA9A-C9F2-4804-80F8-3C8101CB302A}" srcId="{E8880057-6103-4EDA-BB74-EC2835092A95}" destId="{1B2E606B-271C-4919-BC49-975ECA67D89A}" srcOrd="4" destOrd="0" parTransId="{CC629904-0441-41AE-96B6-68579BDCFE33}" sibTransId="{C72510CB-C7C7-4B45-93EE-8A384A41E9C9}"/>
    <dgm:cxn modelId="{752E3D9C-F260-422F-8E9B-6AB84A4B4F14}" type="presOf" srcId="{C63F5D4E-3280-442B-9BD8-3B7C66851E94}" destId="{BE54A504-B9C3-401A-8A9D-CDC4E731872E}" srcOrd="0" destOrd="5" presId="urn:microsoft.com/office/officeart/2005/8/layout/hList1"/>
    <dgm:cxn modelId="{2891F6A3-8B0B-4EC1-A54B-1C6F43FAAF88}" srcId="{F1F1EA9C-7387-4B0E-9ECA-41205D967B65}" destId="{ABD868EE-5E1B-4150-833A-5039D4D83BE9}" srcOrd="6" destOrd="0" parTransId="{FC63B210-8F60-4B2D-B33D-EDF5E022515F}" sibTransId="{01888336-06CF-43A1-B52A-5025F3D9B69B}"/>
    <dgm:cxn modelId="{E3A480A5-B0C1-4FF3-9C5A-AEEAB962B5D5}" type="presOf" srcId="{4E5528CC-BB18-4442-A048-5E87D505A39A}" destId="{3D0AEA51-DF04-438F-B216-51BD4DB1F58B}" srcOrd="0" destOrd="1" presId="urn:microsoft.com/office/officeart/2005/8/layout/hList1"/>
    <dgm:cxn modelId="{3A3A7FA9-885F-4466-9EAD-F50C63D0FA6C}" srcId="{3567565B-DEEF-4E3B-BA81-4443942BC9C5}" destId="{1CB930AE-1ABD-4346-92B0-B41BB3CEE6FC}" srcOrd="3" destOrd="0" parTransId="{2A98DFE0-A649-417E-8603-6AE543E5FD50}" sibTransId="{C0F2550A-AB95-451B-9F81-5A3300517CC7}"/>
    <dgm:cxn modelId="{41009CA9-6CEA-41F2-8C41-476BBD24F30B}" type="presOf" srcId="{85B7A0EA-E9C4-45A0-9556-D42E012381DE}" destId="{3D0AEA51-DF04-438F-B216-51BD4DB1F58B}" srcOrd="0" destOrd="3" presId="urn:microsoft.com/office/officeart/2005/8/layout/hList1"/>
    <dgm:cxn modelId="{20E73DAB-2593-4743-908F-8FB4515C19EF}" srcId="{F1F1EA9C-7387-4B0E-9ECA-41205D967B65}" destId="{AC2E799F-81DD-4C3F-9082-B18F4A737E24}" srcOrd="2" destOrd="0" parTransId="{A28CC943-13F3-438B-8F4D-D4CF948673E4}" sibTransId="{4E4C25EF-0512-4B74-8522-45C08FFFE1FB}"/>
    <dgm:cxn modelId="{64EE5EAC-6923-40B0-8B66-3F93A78B1039}" srcId="{F1F1EA9C-7387-4B0E-9ECA-41205D967B65}" destId="{6866F971-69F2-415F-9882-C4D741139BC9}" srcOrd="1" destOrd="0" parTransId="{380ADA60-BDE1-4440-8FCD-41E6487FE3D3}" sibTransId="{22BFECC8-0D25-4F8A-8F25-DDC58C34265A}"/>
    <dgm:cxn modelId="{34BAE3B0-3E85-4FFE-92CE-5D4054C584BA}" type="presOf" srcId="{C21ECA87-C548-4EE3-A79C-4BB61EF1CD18}" destId="{C2FA49F2-8F53-4E69-998C-4F040AA35A54}" srcOrd="0" destOrd="0" presId="urn:microsoft.com/office/officeart/2005/8/layout/hList1"/>
    <dgm:cxn modelId="{723185B5-B193-4109-9E86-4C557A9698A2}" type="presOf" srcId="{ABD868EE-5E1B-4150-833A-5039D4D83BE9}" destId="{BDA5D4E9-B2B7-44BA-B292-1B671B374989}" srcOrd="0" destOrd="6" presId="urn:microsoft.com/office/officeart/2005/8/layout/hList1"/>
    <dgm:cxn modelId="{18A1E2B9-2DE7-4CD4-B5A3-B7F94991A419}" srcId="{E8880057-6103-4EDA-BB74-EC2835092A95}" destId="{85B7A0EA-E9C4-45A0-9556-D42E012381DE}" srcOrd="3" destOrd="0" parTransId="{853C55DB-2C5C-4685-9D46-84CC239271E4}" sibTransId="{D9C7CB14-0C5B-444E-93C7-7A3BE885E86F}"/>
    <dgm:cxn modelId="{AE8D0FBE-1BED-43C9-AC17-6706E22C6769}" srcId="{E8880057-6103-4EDA-BB74-EC2835092A95}" destId="{5DECFEDA-076F-4F06-8AD0-07A0B92A8568}" srcOrd="6" destOrd="0" parTransId="{C8A69701-EF88-43F4-A665-88EA4EC795E3}" sibTransId="{E12595E8-C319-471A-9EB7-A7836E6ACE07}"/>
    <dgm:cxn modelId="{24B081C0-498B-4B69-932C-2CCB60DA0F1A}" srcId="{953B4E60-0F6D-424D-B511-71C013456A1F}" destId="{C964DE95-31B5-40A9-8BC1-F6708C070F8C}" srcOrd="1" destOrd="0" parTransId="{378EC0C7-C478-4655-B9F1-317CA5F219AB}" sibTransId="{9C367EA4-5A42-4EF8-BE9B-BA70A5DF4BB3}"/>
    <dgm:cxn modelId="{97B031C2-23C0-4B35-B5EF-F5B69396F664}" type="presOf" srcId="{031EFE95-111C-40AD-A3DD-1E58EDE8BD6C}" destId="{BE54A504-B9C3-401A-8A9D-CDC4E731872E}" srcOrd="0" destOrd="4" presId="urn:microsoft.com/office/officeart/2005/8/layout/hList1"/>
    <dgm:cxn modelId="{7962C6C5-09FC-4D1E-B860-7B577F9B778E}" type="presOf" srcId="{BB2B3578-5371-45EF-8064-3E0844A8C884}" destId="{72BD8829-7131-402B-A277-044F7C9B5EB4}" srcOrd="0" destOrd="0" presId="urn:microsoft.com/office/officeart/2005/8/layout/hList1"/>
    <dgm:cxn modelId="{9ECEB7C7-DAB1-461E-9361-64A91F1CA775}" type="presOf" srcId="{E8880057-6103-4EDA-BB74-EC2835092A95}" destId="{F8470F3F-E4B6-4F60-B5E8-7741BB27DA28}" srcOrd="0" destOrd="0" presId="urn:microsoft.com/office/officeart/2005/8/layout/hList1"/>
    <dgm:cxn modelId="{8EE3AFCB-AB72-465F-ABC8-7E7654FE93CF}" type="presOf" srcId="{5DECFEDA-076F-4F06-8AD0-07A0B92A8568}" destId="{3D0AEA51-DF04-438F-B216-51BD4DB1F58B}" srcOrd="0" destOrd="6" presId="urn:microsoft.com/office/officeart/2005/8/layout/hList1"/>
    <dgm:cxn modelId="{A33E0ED1-5D0E-4711-89B9-E319DBCF8C56}" srcId="{E8880057-6103-4EDA-BB74-EC2835092A95}" destId="{53FB886A-DDDC-4D25-9E19-D096099221FB}" srcOrd="5" destOrd="0" parTransId="{738682A2-C405-4138-8C79-84C025A2E87E}" sibTransId="{21259A3A-4982-40AE-B8A0-25B096453DB8}"/>
    <dgm:cxn modelId="{1FCE05D5-F4DB-4FD8-9366-529A868F4D6D}" srcId="{953B4E60-0F6D-424D-B511-71C013456A1F}" destId="{7FDD0F4B-A2DA-402C-BBB8-0F1092A3F494}" srcOrd="0" destOrd="0" parTransId="{D1AFA9CF-E323-4784-9A71-916AB527E57B}" sibTransId="{63B49E7E-ECB5-4A18-8901-4A7CECD9CCB8}"/>
    <dgm:cxn modelId="{990B74D6-DCE8-4A27-BF29-EFBCD51353B7}" srcId="{C21ECA87-C548-4EE3-A79C-4BB61EF1CD18}" destId="{953B4E60-0F6D-424D-B511-71C013456A1F}" srcOrd="1" destOrd="0" parTransId="{B5F29A72-D6A4-4439-B529-619C2B0381A6}" sibTransId="{42C816F7-2DE1-4D43-B5FA-097D1D943898}"/>
    <dgm:cxn modelId="{B1408FD8-20BE-496B-9DF0-BECCFEA67EB7}" type="presOf" srcId="{5B6A564C-94F4-4083-820D-9949BADF90CE}" destId="{3D0AEA51-DF04-438F-B216-51BD4DB1F58B}" srcOrd="0" destOrd="2" presId="urn:microsoft.com/office/officeart/2005/8/layout/hList1"/>
    <dgm:cxn modelId="{E16F77D9-B002-4830-8484-DF80A5C66AF5}" srcId="{3567565B-DEEF-4E3B-BA81-4443942BC9C5}" destId="{128BF08A-8947-48D4-AAFF-CC95250E122B}" srcOrd="1" destOrd="0" parTransId="{8878D8F1-DDD1-42AC-9A97-7A9DDEFED586}" sibTransId="{17FE2D96-BF47-4332-B2B7-6247087C0375}"/>
    <dgm:cxn modelId="{E41C05DB-0C95-480C-A9BD-390F22E4B80D}" srcId="{3567565B-DEEF-4E3B-BA81-4443942BC9C5}" destId="{C0EDDC0E-83CB-48FB-AAB7-71FAED7E0383}" srcOrd="2" destOrd="0" parTransId="{714612A0-B3E0-45B6-8205-2908385EF0AE}" sibTransId="{5D02EBF8-88F4-4245-99A2-634C8A5040B5}"/>
    <dgm:cxn modelId="{B59BE8DB-1218-4B7C-BC6A-CA0B51CF3BBC}" type="presOf" srcId="{A47FD8B0-C1A8-455B-A6CB-87AB2F75F4B9}" destId="{BDA5D4E9-B2B7-44BA-B292-1B671B374989}" srcOrd="0" destOrd="0" presId="urn:microsoft.com/office/officeart/2005/8/layout/hList1"/>
    <dgm:cxn modelId="{7AFC40ED-3C6E-4F95-87C4-2FAA4610D0FD}" type="presOf" srcId="{1CB930AE-1ABD-4346-92B0-B41BB3CEE6FC}" destId="{72BD8829-7131-402B-A277-044F7C9B5EB4}" srcOrd="0" destOrd="3" presId="urn:microsoft.com/office/officeart/2005/8/layout/hList1"/>
    <dgm:cxn modelId="{98F54FF0-CDE2-4DE2-ACCF-E06E9F92E065}" type="presOf" srcId="{35C0FD56-D261-4F55-BFD2-32C254C13703}" destId="{BE54A504-B9C3-401A-8A9D-CDC4E731872E}" srcOrd="0" destOrd="3" presId="urn:microsoft.com/office/officeart/2005/8/layout/hList1"/>
    <dgm:cxn modelId="{16C594F6-C5F3-493D-8AF7-961E39683AA6}" srcId="{3567565B-DEEF-4E3B-BA81-4443942BC9C5}" destId="{BB2B3578-5371-45EF-8064-3E0844A8C884}" srcOrd="0" destOrd="0" parTransId="{3B1FB542-F00A-4130-A87B-6359471B1C7F}" sibTransId="{C08F4B34-A1A7-4FE4-BB6D-89B33F140548}"/>
    <dgm:cxn modelId="{4895CBF7-0D9F-4CA0-B378-1E66B9593A7C}" srcId="{953B4E60-0F6D-424D-B511-71C013456A1F}" destId="{35C0FD56-D261-4F55-BFD2-32C254C13703}" srcOrd="3" destOrd="0" parTransId="{4871FD6A-E1F4-46C1-B249-4EF3D34BEE21}" sibTransId="{B2A0C96D-8589-48F3-8179-DD6FA2608700}"/>
    <dgm:cxn modelId="{068C3AF8-DC21-4707-8C07-581005F0EFF4}" type="presOf" srcId="{C0EDDC0E-83CB-48FB-AAB7-71FAED7E0383}" destId="{72BD8829-7131-402B-A277-044F7C9B5EB4}" srcOrd="0" destOrd="2" presId="urn:microsoft.com/office/officeart/2005/8/layout/hList1"/>
    <dgm:cxn modelId="{82259BFC-D8E7-4D06-B66D-4936D88659C5}" type="presOf" srcId="{3567565B-DEEF-4E3B-BA81-4443942BC9C5}" destId="{4B31EE7B-04C5-4DDA-9C17-A7E90C9F9475}" srcOrd="0" destOrd="0" presId="urn:microsoft.com/office/officeart/2005/8/layout/hList1"/>
    <dgm:cxn modelId="{076D852E-DB1D-460A-97B0-EF47E1F37FA1}" type="presParOf" srcId="{C2FA49F2-8F53-4E69-998C-4F040AA35A54}" destId="{AA972BF6-704C-49DF-A294-A7A7C40F2892}" srcOrd="0" destOrd="0" presId="urn:microsoft.com/office/officeart/2005/8/layout/hList1"/>
    <dgm:cxn modelId="{097FB768-682E-487A-B524-9D2B84E11848}" type="presParOf" srcId="{AA972BF6-704C-49DF-A294-A7A7C40F2892}" destId="{4C9D49FF-08A7-4BE2-85A8-2EA723766A96}" srcOrd="0" destOrd="0" presId="urn:microsoft.com/office/officeart/2005/8/layout/hList1"/>
    <dgm:cxn modelId="{E5AA19D1-3923-48C9-9F03-7E366286A600}" type="presParOf" srcId="{AA972BF6-704C-49DF-A294-A7A7C40F2892}" destId="{BDA5D4E9-B2B7-44BA-B292-1B671B374989}" srcOrd="1" destOrd="0" presId="urn:microsoft.com/office/officeart/2005/8/layout/hList1"/>
    <dgm:cxn modelId="{8238DE69-128E-48C6-9513-9E1FA7368843}" type="presParOf" srcId="{C2FA49F2-8F53-4E69-998C-4F040AA35A54}" destId="{964EA69E-1929-40CB-A057-DFC9ECE385F6}" srcOrd="1" destOrd="0" presId="urn:microsoft.com/office/officeart/2005/8/layout/hList1"/>
    <dgm:cxn modelId="{D241B2F2-B721-481B-919A-9B516DD4075E}" type="presParOf" srcId="{C2FA49F2-8F53-4E69-998C-4F040AA35A54}" destId="{15CEEAC8-6C76-4F7E-AE8E-4BEA039E046C}" srcOrd="2" destOrd="0" presId="urn:microsoft.com/office/officeart/2005/8/layout/hList1"/>
    <dgm:cxn modelId="{EEA302E8-B392-49A9-BCCA-96C130434108}" type="presParOf" srcId="{15CEEAC8-6C76-4F7E-AE8E-4BEA039E046C}" destId="{F51C1D31-156D-446A-9503-A87597A9E90E}" srcOrd="0" destOrd="0" presId="urn:microsoft.com/office/officeart/2005/8/layout/hList1"/>
    <dgm:cxn modelId="{231820CB-3A71-4126-8778-36C70610CC73}" type="presParOf" srcId="{15CEEAC8-6C76-4F7E-AE8E-4BEA039E046C}" destId="{BE54A504-B9C3-401A-8A9D-CDC4E731872E}" srcOrd="1" destOrd="0" presId="urn:microsoft.com/office/officeart/2005/8/layout/hList1"/>
    <dgm:cxn modelId="{D7118333-044D-4DD8-BBC2-19E4C06B5320}" type="presParOf" srcId="{C2FA49F2-8F53-4E69-998C-4F040AA35A54}" destId="{2B8EBA8F-A578-4887-8B3A-6E716D6E9C3A}" srcOrd="3" destOrd="0" presId="urn:microsoft.com/office/officeart/2005/8/layout/hList1"/>
    <dgm:cxn modelId="{CBE77ADF-F213-46EF-95BA-54DA4FC6A79F}" type="presParOf" srcId="{C2FA49F2-8F53-4E69-998C-4F040AA35A54}" destId="{7AF7CEE2-40A2-43B8-9504-E7EF6863C534}" srcOrd="4" destOrd="0" presId="urn:microsoft.com/office/officeart/2005/8/layout/hList1"/>
    <dgm:cxn modelId="{DF2131DB-D076-4F07-8C4C-A7B2E4F995D9}" type="presParOf" srcId="{7AF7CEE2-40A2-43B8-9504-E7EF6863C534}" destId="{4B31EE7B-04C5-4DDA-9C17-A7E90C9F9475}" srcOrd="0" destOrd="0" presId="urn:microsoft.com/office/officeart/2005/8/layout/hList1"/>
    <dgm:cxn modelId="{06197453-04AC-4C79-A8ED-F2875F878B31}" type="presParOf" srcId="{7AF7CEE2-40A2-43B8-9504-E7EF6863C534}" destId="{72BD8829-7131-402B-A277-044F7C9B5EB4}" srcOrd="1" destOrd="0" presId="urn:microsoft.com/office/officeart/2005/8/layout/hList1"/>
    <dgm:cxn modelId="{BE62781A-01A9-4265-A225-F3457D3650F8}" type="presParOf" srcId="{C2FA49F2-8F53-4E69-998C-4F040AA35A54}" destId="{0143717C-34E7-4FD4-98BB-8969A9EDE80E}" srcOrd="5" destOrd="0" presId="urn:microsoft.com/office/officeart/2005/8/layout/hList1"/>
    <dgm:cxn modelId="{D723FD01-FAEC-4396-918F-D3C645E53BD1}" type="presParOf" srcId="{C2FA49F2-8F53-4E69-998C-4F040AA35A54}" destId="{1EBE598E-A62F-4CC3-93A0-0708E6B528D6}" srcOrd="6" destOrd="0" presId="urn:microsoft.com/office/officeart/2005/8/layout/hList1"/>
    <dgm:cxn modelId="{DB411401-8C12-4C8F-8F38-F264D30A00E4}" type="presParOf" srcId="{1EBE598E-A62F-4CC3-93A0-0708E6B528D6}" destId="{F8470F3F-E4B6-4F60-B5E8-7741BB27DA28}" srcOrd="0" destOrd="0" presId="urn:microsoft.com/office/officeart/2005/8/layout/hList1"/>
    <dgm:cxn modelId="{5C56EDB7-C7B3-4430-B91A-F53036C8C8F5}" type="presParOf" srcId="{1EBE598E-A62F-4CC3-93A0-0708E6B528D6}" destId="{3D0AEA51-DF04-438F-B216-51BD4DB1F5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D8830-8804-4FE2-B29B-00D2088BEDDF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D8AAF7D-3B7F-404B-8A7F-25895EEAD07D}">
      <dgm:prSet phldrT="[Text]" custT="1"/>
      <dgm:spPr/>
      <dgm:t>
        <a:bodyPr/>
        <a:lstStyle/>
        <a:p>
          <a:r>
            <a:rPr lang="en-GB" sz="1600" dirty="0"/>
            <a:t>Connect</a:t>
          </a:r>
        </a:p>
      </dgm:t>
    </dgm:pt>
    <dgm:pt modelId="{55899147-84A7-4CC5-91EE-0EB12595E399}" type="parTrans" cxnId="{B662BF95-445A-410B-89A9-6271BE4CE59E}">
      <dgm:prSet/>
      <dgm:spPr/>
      <dgm:t>
        <a:bodyPr/>
        <a:lstStyle/>
        <a:p>
          <a:endParaRPr lang="en-GB"/>
        </a:p>
      </dgm:t>
    </dgm:pt>
    <dgm:pt modelId="{0DAD9562-BA01-472D-A877-0DF94DAA7D40}" type="sibTrans" cxnId="{B662BF95-445A-410B-89A9-6271BE4CE59E}">
      <dgm:prSet/>
      <dgm:spPr/>
      <dgm:t>
        <a:bodyPr/>
        <a:lstStyle/>
        <a:p>
          <a:endParaRPr lang="en-GB"/>
        </a:p>
      </dgm:t>
    </dgm:pt>
    <dgm:pt modelId="{BD08AA7C-5B28-4A9A-B184-D1E157213ADA}">
      <dgm:prSet custT="1"/>
      <dgm:spPr/>
      <dgm:t>
        <a:bodyPr/>
        <a:lstStyle/>
        <a:p>
          <a:r>
            <a:rPr lang="en-GB" sz="1600"/>
            <a:t>Communicate</a:t>
          </a:r>
          <a:endParaRPr lang="en-GB" sz="1600" dirty="0"/>
        </a:p>
      </dgm:t>
    </dgm:pt>
    <dgm:pt modelId="{415E0D51-EFD2-4260-A6BB-193EA1EE34E8}" type="parTrans" cxnId="{3058CA30-6721-427B-8445-2C151915FA7D}">
      <dgm:prSet/>
      <dgm:spPr/>
      <dgm:t>
        <a:bodyPr/>
        <a:lstStyle/>
        <a:p>
          <a:endParaRPr lang="en-GB"/>
        </a:p>
      </dgm:t>
    </dgm:pt>
    <dgm:pt modelId="{BD2063E4-063B-420B-A525-FBECB141823E}" type="sibTrans" cxnId="{3058CA30-6721-427B-8445-2C151915FA7D}">
      <dgm:prSet/>
      <dgm:spPr/>
      <dgm:t>
        <a:bodyPr/>
        <a:lstStyle/>
        <a:p>
          <a:endParaRPr lang="en-GB"/>
        </a:p>
      </dgm:t>
    </dgm:pt>
    <dgm:pt modelId="{3C213A27-77E2-4DC3-B992-8998B6179F21}">
      <dgm:prSet custT="1"/>
      <dgm:spPr/>
      <dgm:t>
        <a:bodyPr/>
        <a:lstStyle/>
        <a:p>
          <a:r>
            <a:rPr lang="en-GB" sz="1600" dirty="0"/>
            <a:t>Consult</a:t>
          </a:r>
        </a:p>
      </dgm:t>
    </dgm:pt>
    <dgm:pt modelId="{90110D12-D5C7-43D9-92E8-F5EAB4B7857F}" type="parTrans" cxnId="{E0D7DC9E-DF7F-4601-9CE9-BFF4DC5ACC25}">
      <dgm:prSet/>
      <dgm:spPr/>
      <dgm:t>
        <a:bodyPr/>
        <a:lstStyle/>
        <a:p>
          <a:endParaRPr lang="en-GB"/>
        </a:p>
      </dgm:t>
    </dgm:pt>
    <dgm:pt modelId="{5E74BBC4-DAA6-48D9-9052-86F5B1F4A992}" type="sibTrans" cxnId="{E0D7DC9E-DF7F-4601-9CE9-BFF4DC5ACC25}">
      <dgm:prSet/>
      <dgm:spPr/>
      <dgm:t>
        <a:bodyPr/>
        <a:lstStyle/>
        <a:p>
          <a:endParaRPr lang="en-GB"/>
        </a:p>
      </dgm:t>
    </dgm:pt>
    <dgm:pt modelId="{90331E01-0FAA-4D6D-82CF-E19BB9B88A36}">
      <dgm:prSet custT="1"/>
      <dgm:spPr/>
      <dgm:t>
        <a:bodyPr/>
        <a:lstStyle/>
        <a:p>
          <a:r>
            <a:rPr lang="en-GB" sz="1600" dirty="0"/>
            <a:t>Collaborate</a:t>
          </a:r>
        </a:p>
      </dgm:t>
    </dgm:pt>
    <dgm:pt modelId="{3E4BBE9B-3154-4820-853B-8B18B0225535}" type="parTrans" cxnId="{E15D4876-0026-4A20-B745-02D048A0EDE4}">
      <dgm:prSet/>
      <dgm:spPr/>
      <dgm:t>
        <a:bodyPr/>
        <a:lstStyle/>
        <a:p>
          <a:endParaRPr lang="en-GB"/>
        </a:p>
      </dgm:t>
    </dgm:pt>
    <dgm:pt modelId="{5FDCE766-8A46-4771-B8C8-D6C1DAAFF9D2}" type="sibTrans" cxnId="{E15D4876-0026-4A20-B745-02D048A0EDE4}">
      <dgm:prSet/>
      <dgm:spPr/>
      <dgm:t>
        <a:bodyPr/>
        <a:lstStyle/>
        <a:p>
          <a:endParaRPr lang="en-GB"/>
        </a:p>
      </dgm:t>
    </dgm:pt>
    <dgm:pt modelId="{45BADAC2-3CEA-4B02-AC02-863A82EA3168}" type="pres">
      <dgm:prSet presAssocID="{B9FD8830-8804-4FE2-B29B-00D2088BEDDF}" presName="compositeShape" presStyleCnt="0">
        <dgm:presLayoutVars>
          <dgm:chMax val="7"/>
          <dgm:dir/>
          <dgm:resizeHandles val="exact"/>
        </dgm:presLayoutVars>
      </dgm:prSet>
      <dgm:spPr/>
    </dgm:pt>
    <dgm:pt modelId="{3FE113EB-E905-4915-8437-4F4B5D906BC6}" type="pres">
      <dgm:prSet presAssocID="{B9FD8830-8804-4FE2-B29B-00D2088BEDDF}" presName="wedge1" presStyleLbl="node1" presStyleIdx="0" presStyleCnt="4"/>
      <dgm:spPr/>
    </dgm:pt>
    <dgm:pt modelId="{67CF59B3-71E3-4FB7-BBB2-DC5596D7AB68}" type="pres">
      <dgm:prSet presAssocID="{B9FD8830-8804-4FE2-B29B-00D2088BEDDF}" presName="dummy1a" presStyleCnt="0"/>
      <dgm:spPr/>
    </dgm:pt>
    <dgm:pt modelId="{1B4CFFC3-826E-4954-9905-0CCC6EB5D792}" type="pres">
      <dgm:prSet presAssocID="{B9FD8830-8804-4FE2-B29B-00D2088BEDDF}" presName="dummy1b" presStyleCnt="0"/>
      <dgm:spPr/>
    </dgm:pt>
    <dgm:pt modelId="{3DA3AA18-1F6A-48F1-BC9B-D55F4FA00B95}" type="pres">
      <dgm:prSet presAssocID="{B9FD8830-8804-4FE2-B29B-00D2088BEDD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2731A3-799C-4B3C-8CFF-01B6561AB110}" type="pres">
      <dgm:prSet presAssocID="{B9FD8830-8804-4FE2-B29B-00D2088BEDDF}" presName="wedge2" presStyleLbl="node1" presStyleIdx="1" presStyleCnt="4"/>
      <dgm:spPr/>
    </dgm:pt>
    <dgm:pt modelId="{AF680A1E-EA95-46E9-B3C1-F0DDA58FC7DB}" type="pres">
      <dgm:prSet presAssocID="{B9FD8830-8804-4FE2-B29B-00D2088BEDDF}" presName="dummy2a" presStyleCnt="0"/>
      <dgm:spPr/>
    </dgm:pt>
    <dgm:pt modelId="{68476A99-0910-4802-91EE-D3F4EABD2758}" type="pres">
      <dgm:prSet presAssocID="{B9FD8830-8804-4FE2-B29B-00D2088BEDDF}" presName="dummy2b" presStyleCnt="0"/>
      <dgm:spPr/>
    </dgm:pt>
    <dgm:pt modelId="{639085FD-507B-4A71-8CED-42A1997A6FAD}" type="pres">
      <dgm:prSet presAssocID="{B9FD8830-8804-4FE2-B29B-00D2088BEDD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97DA834-BBF0-42E5-BF55-2C89E831ED0B}" type="pres">
      <dgm:prSet presAssocID="{B9FD8830-8804-4FE2-B29B-00D2088BEDDF}" presName="wedge3" presStyleLbl="node1" presStyleIdx="2" presStyleCnt="4"/>
      <dgm:spPr/>
    </dgm:pt>
    <dgm:pt modelId="{C0BFA044-D351-4006-ADF0-E6C0AAD1B284}" type="pres">
      <dgm:prSet presAssocID="{B9FD8830-8804-4FE2-B29B-00D2088BEDDF}" presName="dummy3a" presStyleCnt="0"/>
      <dgm:spPr/>
    </dgm:pt>
    <dgm:pt modelId="{928372F0-ECB4-43F9-B2EE-32A7F89CD7AD}" type="pres">
      <dgm:prSet presAssocID="{B9FD8830-8804-4FE2-B29B-00D2088BEDDF}" presName="dummy3b" presStyleCnt="0"/>
      <dgm:spPr/>
    </dgm:pt>
    <dgm:pt modelId="{73BF50BA-A746-4C79-998A-2F515447F2AD}" type="pres">
      <dgm:prSet presAssocID="{B9FD8830-8804-4FE2-B29B-00D2088BEDD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55FB1DA-F50A-478C-8B9A-DED13FD4BC6F}" type="pres">
      <dgm:prSet presAssocID="{B9FD8830-8804-4FE2-B29B-00D2088BEDDF}" presName="wedge4" presStyleLbl="node1" presStyleIdx="3" presStyleCnt="4"/>
      <dgm:spPr/>
    </dgm:pt>
    <dgm:pt modelId="{353A6BE7-0EB9-49F7-BE19-5582305AF103}" type="pres">
      <dgm:prSet presAssocID="{B9FD8830-8804-4FE2-B29B-00D2088BEDDF}" presName="dummy4a" presStyleCnt="0"/>
      <dgm:spPr/>
    </dgm:pt>
    <dgm:pt modelId="{9BCFD9C3-B443-457B-A81B-6F8FC452B198}" type="pres">
      <dgm:prSet presAssocID="{B9FD8830-8804-4FE2-B29B-00D2088BEDDF}" presName="dummy4b" presStyleCnt="0"/>
      <dgm:spPr/>
    </dgm:pt>
    <dgm:pt modelId="{64A27A5B-7DC5-4B4E-A46E-015340655204}" type="pres">
      <dgm:prSet presAssocID="{B9FD8830-8804-4FE2-B29B-00D2088BEDD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9DB599C-9F1B-4397-96A2-710DF2BBB97F}" type="pres">
      <dgm:prSet presAssocID="{0DAD9562-BA01-472D-A877-0DF94DAA7D40}" presName="arrowWedge1" presStyleLbl="fgSibTrans2D1" presStyleIdx="0" presStyleCnt="4"/>
      <dgm:spPr/>
    </dgm:pt>
    <dgm:pt modelId="{86452457-09ED-448E-8B21-3EDBAE100B8D}" type="pres">
      <dgm:prSet presAssocID="{BD2063E4-063B-420B-A525-FBECB141823E}" presName="arrowWedge2" presStyleLbl="fgSibTrans2D1" presStyleIdx="1" presStyleCnt="4"/>
      <dgm:spPr/>
    </dgm:pt>
    <dgm:pt modelId="{D900EB4A-A681-4874-924E-BA06E5447940}" type="pres">
      <dgm:prSet presAssocID="{5E74BBC4-DAA6-48D9-9052-86F5B1F4A992}" presName="arrowWedge3" presStyleLbl="fgSibTrans2D1" presStyleIdx="2" presStyleCnt="4"/>
      <dgm:spPr/>
    </dgm:pt>
    <dgm:pt modelId="{5CC785D5-ACBC-4822-8117-CC272C5F1434}" type="pres">
      <dgm:prSet presAssocID="{5FDCE766-8A46-4771-B8C8-D6C1DAAFF9D2}" presName="arrowWedge4" presStyleLbl="fgSibTrans2D1" presStyleIdx="3" presStyleCnt="4"/>
      <dgm:spPr/>
    </dgm:pt>
  </dgm:ptLst>
  <dgm:cxnLst>
    <dgm:cxn modelId="{6E8BE504-AD2B-446F-B4E1-E12D3202AB03}" type="presOf" srcId="{BD8AAF7D-3B7F-404B-8A7F-25895EEAD07D}" destId="{3DA3AA18-1F6A-48F1-BC9B-D55F4FA00B95}" srcOrd="1" destOrd="0" presId="urn:microsoft.com/office/officeart/2005/8/layout/cycle8"/>
    <dgm:cxn modelId="{60D62408-6D38-47FD-865A-4A6DE890BF8D}" type="presOf" srcId="{3C213A27-77E2-4DC3-B992-8998B6179F21}" destId="{997DA834-BBF0-42E5-BF55-2C89E831ED0B}" srcOrd="0" destOrd="0" presId="urn:microsoft.com/office/officeart/2005/8/layout/cycle8"/>
    <dgm:cxn modelId="{BC59D20C-DCF1-4446-B314-43EBDE86DE41}" type="presOf" srcId="{90331E01-0FAA-4D6D-82CF-E19BB9B88A36}" destId="{055FB1DA-F50A-478C-8B9A-DED13FD4BC6F}" srcOrd="0" destOrd="0" presId="urn:microsoft.com/office/officeart/2005/8/layout/cycle8"/>
    <dgm:cxn modelId="{CCC0331A-D8F9-49F6-9351-944093F7B951}" type="presOf" srcId="{BD08AA7C-5B28-4A9A-B184-D1E157213ADA}" destId="{D62731A3-799C-4B3C-8CFF-01B6561AB110}" srcOrd="0" destOrd="0" presId="urn:microsoft.com/office/officeart/2005/8/layout/cycle8"/>
    <dgm:cxn modelId="{3058CA30-6721-427B-8445-2C151915FA7D}" srcId="{B9FD8830-8804-4FE2-B29B-00D2088BEDDF}" destId="{BD08AA7C-5B28-4A9A-B184-D1E157213ADA}" srcOrd="1" destOrd="0" parTransId="{415E0D51-EFD2-4260-A6BB-193EA1EE34E8}" sibTransId="{BD2063E4-063B-420B-A525-FBECB141823E}"/>
    <dgm:cxn modelId="{F6BD5C40-E34F-472A-B543-E9F148B5143D}" type="presOf" srcId="{BD8AAF7D-3B7F-404B-8A7F-25895EEAD07D}" destId="{3FE113EB-E905-4915-8437-4F4B5D906BC6}" srcOrd="0" destOrd="0" presId="urn:microsoft.com/office/officeart/2005/8/layout/cycle8"/>
    <dgm:cxn modelId="{6D48656B-9F0D-49D6-9706-1EBED69A033F}" type="presOf" srcId="{90331E01-0FAA-4D6D-82CF-E19BB9B88A36}" destId="{64A27A5B-7DC5-4B4E-A46E-015340655204}" srcOrd="1" destOrd="0" presId="urn:microsoft.com/office/officeart/2005/8/layout/cycle8"/>
    <dgm:cxn modelId="{E15D4876-0026-4A20-B745-02D048A0EDE4}" srcId="{B9FD8830-8804-4FE2-B29B-00D2088BEDDF}" destId="{90331E01-0FAA-4D6D-82CF-E19BB9B88A36}" srcOrd="3" destOrd="0" parTransId="{3E4BBE9B-3154-4820-853B-8B18B0225535}" sibTransId="{5FDCE766-8A46-4771-B8C8-D6C1DAAFF9D2}"/>
    <dgm:cxn modelId="{AC039A7F-C868-4360-B697-69350F820524}" type="presOf" srcId="{B9FD8830-8804-4FE2-B29B-00D2088BEDDF}" destId="{45BADAC2-3CEA-4B02-AC02-863A82EA3168}" srcOrd="0" destOrd="0" presId="urn:microsoft.com/office/officeart/2005/8/layout/cycle8"/>
    <dgm:cxn modelId="{B662BF95-445A-410B-89A9-6271BE4CE59E}" srcId="{B9FD8830-8804-4FE2-B29B-00D2088BEDDF}" destId="{BD8AAF7D-3B7F-404B-8A7F-25895EEAD07D}" srcOrd="0" destOrd="0" parTransId="{55899147-84A7-4CC5-91EE-0EB12595E399}" sibTransId="{0DAD9562-BA01-472D-A877-0DF94DAA7D40}"/>
    <dgm:cxn modelId="{E0D7DC9E-DF7F-4601-9CE9-BFF4DC5ACC25}" srcId="{B9FD8830-8804-4FE2-B29B-00D2088BEDDF}" destId="{3C213A27-77E2-4DC3-B992-8998B6179F21}" srcOrd="2" destOrd="0" parTransId="{90110D12-D5C7-43D9-92E8-F5EAB4B7857F}" sibTransId="{5E74BBC4-DAA6-48D9-9052-86F5B1F4A992}"/>
    <dgm:cxn modelId="{D8B9A7CF-35DB-461C-BA6D-C4BFB39DF50F}" type="presOf" srcId="{BD08AA7C-5B28-4A9A-B184-D1E157213ADA}" destId="{639085FD-507B-4A71-8CED-42A1997A6FAD}" srcOrd="1" destOrd="0" presId="urn:microsoft.com/office/officeart/2005/8/layout/cycle8"/>
    <dgm:cxn modelId="{9BD7E5D2-302F-47E6-9443-B22BB7586D8E}" type="presOf" srcId="{3C213A27-77E2-4DC3-B992-8998B6179F21}" destId="{73BF50BA-A746-4C79-998A-2F515447F2AD}" srcOrd="1" destOrd="0" presId="urn:microsoft.com/office/officeart/2005/8/layout/cycle8"/>
    <dgm:cxn modelId="{9527C093-FE18-48D1-9FB9-6E029E67A22E}" type="presParOf" srcId="{45BADAC2-3CEA-4B02-AC02-863A82EA3168}" destId="{3FE113EB-E905-4915-8437-4F4B5D906BC6}" srcOrd="0" destOrd="0" presId="urn:microsoft.com/office/officeart/2005/8/layout/cycle8"/>
    <dgm:cxn modelId="{F8F587B9-F25B-4B0A-8AB8-C3782F8606C1}" type="presParOf" srcId="{45BADAC2-3CEA-4B02-AC02-863A82EA3168}" destId="{67CF59B3-71E3-4FB7-BBB2-DC5596D7AB68}" srcOrd="1" destOrd="0" presId="urn:microsoft.com/office/officeart/2005/8/layout/cycle8"/>
    <dgm:cxn modelId="{93815D2B-7BFB-4C16-B9EC-FE753D93A656}" type="presParOf" srcId="{45BADAC2-3CEA-4B02-AC02-863A82EA3168}" destId="{1B4CFFC3-826E-4954-9905-0CCC6EB5D792}" srcOrd="2" destOrd="0" presId="urn:microsoft.com/office/officeart/2005/8/layout/cycle8"/>
    <dgm:cxn modelId="{95CDBEF2-E586-4235-B14B-3D9C9A66A6A0}" type="presParOf" srcId="{45BADAC2-3CEA-4B02-AC02-863A82EA3168}" destId="{3DA3AA18-1F6A-48F1-BC9B-D55F4FA00B95}" srcOrd="3" destOrd="0" presId="urn:microsoft.com/office/officeart/2005/8/layout/cycle8"/>
    <dgm:cxn modelId="{7CF9640C-8265-453E-B1B9-7C2C48AA181E}" type="presParOf" srcId="{45BADAC2-3CEA-4B02-AC02-863A82EA3168}" destId="{D62731A3-799C-4B3C-8CFF-01B6561AB110}" srcOrd="4" destOrd="0" presId="urn:microsoft.com/office/officeart/2005/8/layout/cycle8"/>
    <dgm:cxn modelId="{ABC79F12-8119-4429-8733-4DA4879B1C92}" type="presParOf" srcId="{45BADAC2-3CEA-4B02-AC02-863A82EA3168}" destId="{AF680A1E-EA95-46E9-B3C1-F0DDA58FC7DB}" srcOrd="5" destOrd="0" presId="urn:microsoft.com/office/officeart/2005/8/layout/cycle8"/>
    <dgm:cxn modelId="{D6A9A5D8-B5CB-40B8-8FEF-D68D04CDE39D}" type="presParOf" srcId="{45BADAC2-3CEA-4B02-AC02-863A82EA3168}" destId="{68476A99-0910-4802-91EE-D3F4EABD2758}" srcOrd="6" destOrd="0" presId="urn:microsoft.com/office/officeart/2005/8/layout/cycle8"/>
    <dgm:cxn modelId="{0ACDFFCF-2644-4F46-AC47-CFAD85839B96}" type="presParOf" srcId="{45BADAC2-3CEA-4B02-AC02-863A82EA3168}" destId="{639085FD-507B-4A71-8CED-42A1997A6FAD}" srcOrd="7" destOrd="0" presId="urn:microsoft.com/office/officeart/2005/8/layout/cycle8"/>
    <dgm:cxn modelId="{04020CCC-96F2-462F-AD90-EE7424E6C549}" type="presParOf" srcId="{45BADAC2-3CEA-4B02-AC02-863A82EA3168}" destId="{997DA834-BBF0-42E5-BF55-2C89E831ED0B}" srcOrd="8" destOrd="0" presId="urn:microsoft.com/office/officeart/2005/8/layout/cycle8"/>
    <dgm:cxn modelId="{93DE05CC-7F73-4FB3-995D-1E1C078A5D71}" type="presParOf" srcId="{45BADAC2-3CEA-4B02-AC02-863A82EA3168}" destId="{C0BFA044-D351-4006-ADF0-E6C0AAD1B284}" srcOrd="9" destOrd="0" presId="urn:microsoft.com/office/officeart/2005/8/layout/cycle8"/>
    <dgm:cxn modelId="{2FC5F9CC-ECD8-495E-9FBE-B00AC123679B}" type="presParOf" srcId="{45BADAC2-3CEA-4B02-AC02-863A82EA3168}" destId="{928372F0-ECB4-43F9-B2EE-32A7F89CD7AD}" srcOrd="10" destOrd="0" presId="urn:microsoft.com/office/officeart/2005/8/layout/cycle8"/>
    <dgm:cxn modelId="{26DDC323-5454-4498-A84E-6A7F2DB0FB6F}" type="presParOf" srcId="{45BADAC2-3CEA-4B02-AC02-863A82EA3168}" destId="{73BF50BA-A746-4C79-998A-2F515447F2AD}" srcOrd="11" destOrd="0" presId="urn:microsoft.com/office/officeart/2005/8/layout/cycle8"/>
    <dgm:cxn modelId="{2D588A7C-6744-466B-84F4-D2B5AFE98A23}" type="presParOf" srcId="{45BADAC2-3CEA-4B02-AC02-863A82EA3168}" destId="{055FB1DA-F50A-478C-8B9A-DED13FD4BC6F}" srcOrd="12" destOrd="0" presId="urn:microsoft.com/office/officeart/2005/8/layout/cycle8"/>
    <dgm:cxn modelId="{6E9ABFEA-C4E3-4A5A-BF0E-7BC8EB8A4C90}" type="presParOf" srcId="{45BADAC2-3CEA-4B02-AC02-863A82EA3168}" destId="{353A6BE7-0EB9-49F7-BE19-5582305AF103}" srcOrd="13" destOrd="0" presId="urn:microsoft.com/office/officeart/2005/8/layout/cycle8"/>
    <dgm:cxn modelId="{DCAAB235-E938-41CE-80C2-A8387060B919}" type="presParOf" srcId="{45BADAC2-3CEA-4B02-AC02-863A82EA3168}" destId="{9BCFD9C3-B443-457B-A81B-6F8FC452B198}" srcOrd="14" destOrd="0" presId="urn:microsoft.com/office/officeart/2005/8/layout/cycle8"/>
    <dgm:cxn modelId="{A585B68F-ECC0-4823-BA6C-5F575EEF6CBA}" type="presParOf" srcId="{45BADAC2-3CEA-4B02-AC02-863A82EA3168}" destId="{64A27A5B-7DC5-4B4E-A46E-015340655204}" srcOrd="15" destOrd="0" presId="urn:microsoft.com/office/officeart/2005/8/layout/cycle8"/>
    <dgm:cxn modelId="{015A706C-D91B-4D97-9EEB-C0A812BA532E}" type="presParOf" srcId="{45BADAC2-3CEA-4B02-AC02-863A82EA3168}" destId="{F9DB599C-9F1B-4397-96A2-710DF2BBB97F}" srcOrd="16" destOrd="0" presId="urn:microsoft.com/office/officeart/2005/8/layout/cycle8"/>
    <dgm:cxn modelId="{AA6A1E67-36E5-4B32-8BE2-5C43C3BEFFD2}" type="presParOf" srcId="{45BADAC2-3CEA-4B02-AC02-863A82EA3168}" destId="{86452457-09ED-448E-8B21-3EDBAE100B8D}" srcOrd="17" destOrd="0" presId="urn:microsoft.com/office/officeart/2005/8/layout/cycle8"/>
    <dgm:cxn modelId="{CBE13B31-6FA3-4683-99AC-519094F9C01B}" type="presParOf" srcId="{45BADAC2-3CEA-4B02-AC02-863A82EA3168}" destId="{D900EB4A-A681-4874-924E-BA06E5447940}" srcOrd="18" destOrd="0" presId="urn:microsoft.com/office/officeart/2005/8/layout/cycle8"/>
    <dgm:cxn modelId="{53E2D53A-8693-4152-A1C2-237E3C5D6AFB}" type="presParOf" srcId="{45BADAC2-3CEA-4B02-AC02-863A82EA3168}" destId="{5CC785D5-ACBC-4822-8117-CC272C5F143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D49FF-08A7-4BE2-85A8-2EA723766A96}">
      <dsp:nvSpPr>
        <dsp:cNvPr id="0" name=""/>
        <dsp:cNvSpPr/>
      </dsp:nvSpPr>
      <dsp:spPr>
        <a:xfrm>
          <a:off x="3094" y="125030"/>
          <a:ext cx="1860500" cy="509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Resident Engagement</a:t>
          </a:r>
        </a:p>
      </dsp:txBody>
      <dsp:txXfrm>
        <a:off x="3094" y="125030"/>
        <a:ext cx="1860500" cy="509762"/>
      </dsp:txXfrm>
    </dsp:sp>
    <dsp:sp modelId="{BDA5D4E9-B2B7-44BA-B292-1B671B374989}">
      <dsp:nvSpPr>
        <dsp:cNvPr id="0" name=""/>
        <dsp:cNvSpPr/>
      </dsp:nvSpPr>
      <dsp:spPr>
        <a:xfrm>
          <a:off x="3094" y="634792"/>
          <a:ext cx="1860500" cy="37661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Residents that reside in Richmond, Kingston, Merton, Sutton or Croydon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People out of work seeking a job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Economically inactive individuals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</a:rPr>
            <a:t>People with a disability </a:t>
          </a:r>
          <a:endParaRPr lang="en-GB" sz="1400" kern="1200" dirty="0"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Women returning to work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Women from global majority groups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People with long term health conditions</a:t>
          </a:r>
        </a:p>
      </dsp:txBody>
      <dsp:txXfrm>
        <a:off x="3094" y="634792"/>
        <a:ext cx="1860500" cy="3766139"/>
      </dsp:txXfrm>
    </dsp:sp>
    <dsp:sp modelId="{F51C1D31-156D-446A-9503-A87597A9E90E}">
      <dsp:nvSpPr>
        <dsp:cNvPr id="0" name=""/>
        <dsp:cNvSpPr/>
      </dsp:nvSpPr>
      <dsp:spPr>
        <a:xfrm>
          <a:off x="2124064" y="125030"/>
          <a:ext cx="1860500" cy="509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Communications</a:t>
          </a:r>
        </a:p>
      </dsp:txBody>
      <dsp:txXfrm>
        <a:off x="2124064" y="125030"/>
        <a:ext cx="1860500" cy="509762"/>
      </dsp:txXfrm>
    </dsp:sp>
    <dsp:sp modelId="{BE54A504-B9C3-401A-8A9D-CDC4E731872E}">
      <dsp:nvSpPr>
        <dsp:cNvPr id="0" name=""/>
        <dsp:cNvSpPr/>
      </dsp:nvSpPr>
      <dsp:spPr>
        <a:xfrm>
          <a:off x="2124064" y="634792"/>
          <a:ext cx="1860500" cy="37661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Targeted communications campaigns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Online employment, skills and training signposting resource (website updates) 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Communications plan/timetable (including bulk mailing)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Bulletins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Newsletters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Toolkits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Social media</a:t>
          </a:r>
        </a:p>
      </dsp:txBody>
      <dsp:txXfrm>
        <a:off x="2124064" y="634792"/>
        <a:ext cx="1860500" cy="3766139"/>
      </dsp:txXfrm>
    </dsp:sp>
    <dsp:sp modelId="{4B31EE7B-04C5-4DDA-9C17-A7E90C9F9475}">
      <dsp:nvSpPr>
        <dsp:cNvPr id="0" name=""/>
        <dsp:cNvSpPr/>
      </dsp:nvSpPr>
      <dsp:spPr>
        <a:xfrm>
          <a:off x="4245035" y="125030"/>
          <a:ext cx="1860500" cy="509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Communities of Practice</a:t>
          </a:r>
        </a:p>
      </dsp:txBody>
      <dsp:txXfrm>
        <a:off x="4245035" y="125030"/>
        <a:ext cx="1860500" cy="509762"/>
      </dsp:txXfrm>
    </dsp:sp>
    <dsp:sp modelId="{72BD8829-7131-402B-A277-044F7C9B5EB4}">
      <dsp:nvSpPr>
        <dsp:cNvPr id="0" name=""/>
        <dsp:cNvSpPr/>
      </dsp:nvSpPr>
      <dsp:spPr>
        <a:xfrm>
          <a:off x="4245035" y="634792"/>
          <a:ext cx="1860500" cy="37661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</a:rPr>
            <a:t>Skills &amp; Employment Alliance, partnership agreements and badging 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Inclusive Employment Series (employer training/ upskilling)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Skills &amp; Employment Community of Practice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Disability, Health and Employment Community of Practice</a:t>
          </a:r>
        </a:p>
      </dsp:txBody>
      <dsp:txXfrm>
        <a:off x="4245035" y="634792"/>
        <a:ext cx="1860500" cy="3766139"/>
      </dsp:txXfrm>
    </dsp:sp>
    <dsp:sp modelId="{F8470F3F-E4B6-4F60-B5E8-7741BB27DA28}">
      <dsp:nvSpPr>
        <dsp:cNvPr id="0" name=""/>
        <dsp:cNvSpPr/>
      </dsp:nvSpPr>
      <dsp:spPr>
        <a:xfrm>
          <a:off x="6366005" y="125030"/>
          <a:ext cx="1860500" cy="509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Pathways and Partnerships</a:t>
          </a:r>
        </a:p>
      </dsp:txBody>
      <dsp:txXfrm>
        <a:off x="6366005" y="125030"/>
        <a:ext cx="1860500" cy="509762"/>
      </dsp:txXfrm>
    </dsp:sp>
    <dsp:sp modelId="{3D0AEA51-DF04-438F-B216-51BD4DB1F58B}">
      <dsp:nvSpPr>
        <dsp:cNvPr id="0" name=""/>
        <dsp:cNvSpPr/>
      </dsp:nvSpPr>
      <dsp:spPr>
        <a:xfrm>
          <a:off x="6366005" y="634792"/>
          <a:ext cx="1860500" cy="37661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Pathways for young people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</a:rPr>
            <a:t>Pathways for returners  </a:t>
          </a:r>
          <a:endParaRPr lang="en-GB" sz="1400" kern="1200" dirty="0"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effectLst/>
            </a:rPr>
            <a:t>Pathways for women </a:t>
          </a:r>
          <a:endParaRPr lang="en-GB" sz="1400" kern="1200" dirty="0"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Supporting SEND forums with supported internships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Partnership meetings and VCSE upskilling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Business engagement (mapping, events, employer resources)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effectLst/>
            </a:rPr>
            <a:t>Practitioner and VCSE upskilling</a:t>
          </a:r>
        </a:p>
      </dsp:txBody>
      <dsp:txXfrm>
        <a:off x="6366005" y="634792"/>
        <a:ext cx="1860500" cy="3766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113EB-E905-4915-8437-4F4B5D906BC6}">
      <dsp:nvSpPr>
        <dsp:cNvPr id="0" name=""/>
        <dsp:cNvSpPr/>
      </dsp:nvSpPr>
      <dsp:spPr>
        <a:xfrm>
          <a:off x="1380422" y="249817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Connect</a:t>
          </a:r>
        </a:p>
      </dsp:txBody>
      <dsp:txXfrm>
        <a:off x="3192560" y="957360"/>
        <a:ext cx="1259840" cy="934720"/>
      </dsp:txXfrm>
    </dsp:sp>
    <dsp:sp modelId="{D62731A3-799C-4B3C-8CFF-01B6561AB110}">
      <dsp:nvSpPr>
        <dsp:cNvPr id="0" name=""/>
        <dsp:cNvSpPr/>
      </dsp:nvSpPr>
      <dsp:spPr>
        <a:xfrm>
          <a:off x="1380422" y="364422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Communicate</a:t>
          </a:r>
          <a:endParaRPr lang="en-GB" sz="1600" kern="1200" dirty="0"/>
        </a:p>
      </dsp:txBody>
      <dsp:txXfrm>
        <a:off x="3192560" y="2135920"/>
        <a:ext cx="1259840" cy="934720"/>
      </dsp:txXfrm>
    </dsp:sp>
    <dsp:sp modelId="{997DA834-BBF0-42E5-BF55-2C89E831ED0B}">
      <dsp:nvSpPr>
        <dsp:cNvPr id="0" name=""/>
        <dsp:cNvSpPr/>
      </dsp:nvSpPr>
      <dsp:spPr>
        <a:xfrm>
          <a:off x="1265817" y="364422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Consult</a:t>
          </a:r>
        </a:p>
      </dsp:txBody>
      <dsp:txXfrm>
        <a:off x="1607600" y="2135920"/>
        <a:ext cx="1259840" cy="934720"/>
      </dsp:txXfrm>
    </dsp:sp>
    <dsp:sp modelId="{055FB1DA-F50A-478C-8B9A-DED13FD4BC6F}">
      <dsp:nvSpPr>
        <dsp:cNvPr id="0" name=""/>
        <dsp:cNvSpPr/>
      </dsp:nvSpPr>
      <dsp:spPr>
        <a:xfrm>
          <a:off x="1265817" y="249817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Collaborate</a:t>
          </a:r>
        </a:p>
      </dsp:txBody>
      <dsp:txXfrm>
        <a:off x="1607600" y="957360"/>
        <a:ext cx="1259840" cy="934720"/>
      </dsp:txXfrm>
    </dsp:sp>
    <dsp:sp modelId="{F9DB599C-9F1B-4397-96A2-710DF2BBB97F}">
      <dsp:nvSpPr>
        <dsp:cNvPr id="0" name=""/>
        <dsp:cNvSpPr/>
      </dsp:nvSpPr>
      <dsp:spPr>
        <a:xfrm>
          <a:off x="1169094" y="38489"/>
          <a:ext cx="3836416" cy="383641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52457-09ED-448E-8B21-3EDBAE100B8D}">
      <dsp:nvSpPr>
        <dsp:cNvPr id="0" name=""/>
        <dsp:cNvSpPr/>
      </dsp:nvSpPr>
      <dsp:spPr>
        <a:xfrm>
          <a:off x="1169094" y="153094"/>
          <a:ext cx="3836416" cy="383641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0EB4A-A681-4874-924E-BA06E5447940}">
      <dsp:nvSpPr>
        <dsp:cNvPr id="0" name=""/>
        <dsp:cNvSpPr/>
      </dsp:nvSpPr>
      <dsp:spPr>
        <a:xfrm>
          <a:off x="1054489" y="153094"/>
          <a:ext cx="3836416" cy="383641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785D5-ACBC-4822-8117-CC272C5F1434}">
      <dsp:nvSpPr>
        <dsp:cNvPr id="0" name=""/>
        <dsp:cNvSpPr/>
      </dsp:nvSpPr>
      <dsp:spPr>
        <a:xfrm>
          <a:off x="1054489" y="38489"/>
          <a:ext cx="3836416" cy="383641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58D85-3E27-4DDF-8FBD-5F4087201961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9595D-3EBC-4F9B-897E-417CBE04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1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595D-3EBC-4F9B-897E-417CBE047F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6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BIG South London … (Business Innovation &amp; Growth) offers support to boost startup and business growth in the subregion, including programmes, building relationships with HE, networks, funding opportunities and co working spaces.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595D-3EBC-4F9B-897E-417CBE047F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2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F0B6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FFD6-7213-44B3-9CE5-9E97FA93FD33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0B6D"/>
                </a:solidFill>
              </a:defRPr>
            </a:lvl1pPr>
          </a:lstStyle>
          <a:p>
            <a:fld id="{721325C0-D593-4C02-8990-EBDD4A9042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blue circle with white text">
            <a:extLst>
              <a:ext uri="{FF2B5EF4-FFF2-40B4-BE49-F238E27FC236}">
                <a16:creationId xmlns:a16="http://schemas.microsoft.com/office/drawing/2014/main" id="{180190E2-B968-79C6-A0B6-28FA8708C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8095"/>
            <a:ext cx="9144000" cy="13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0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FFD6-7213-44B3-9CE5-9E97FA93FD33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8B81-7A9D-401A-B4B6-8E07724D3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0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FFD6-7213-44B3-9CE5-9E97FA93FD33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8B81-7A9D-401A-B4B6-8E07724D3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0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FFD6-7213-44B3-9CE5-9E97FA93FD33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8B81-7A9D-401A-B4B6-8E07724D3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38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CF0B6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653136"/>
            <a:ext cx="7848872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FFD6-7213-44B3-9CE5-9E97FA93FD33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8B81-7A9D-401A-B4B6-8E07724D39E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664297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06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F0B6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FFD6-7213-44B3-9CE5-9E97FA93FD33}" type="datetimeFigureOut">
              <a:rPr lang="en-GB" smtClean="0"/>
              <a:t>16/01/2025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0B6D"/>
                </a:solidFill>
              </a:defRPr>
            </a:lvl1pPr>
          </a:lstStyle>
          <a:p>
            <a:fld id="{721325C0-D593-4C02-8990-EBDD4A9042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90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FFD6-7213-44B3-9CE5-9E97FA93FD33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8B81-7A9D-401A-B4B6-8E07724D3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0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FFD6-7213-44B3-9CE5-9E97FA93FD33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8B81-7A9D-401A-B4B6-8E07724D3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9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FFD6-7213-44B3-9CE5-9E97FA93FD33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8B81-7A9D-401A-B4B6-8E07724D3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6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FFD6-7213-44B3-9CE5-9E97FA93FD33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8B81-7A9D-401A-B4B6-8E07724D3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4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FFD6-7213-44B3-9CE5-9E97FA93FD33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8B81-7A9D-401A-B4B6-8E07724D3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2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FFD6-7213-44B3-9CE5-9E97FA93FD33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8B81-7A9D-401A-B4B6-8E07724D3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3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4FFD6-7213-44B3-9CE5-9E97FA93FD33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D8B81-7A9D-401A-B4B6-8E07724D39E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1987674191,&quot;Placement&quot;:&quot;Header&quot;}">
            <a:extLst>
              <a:ext uri="{FF2B5EF4-FFF2-40B4-BE49-F238E27FC236}">
                <a16:creationId xmlns:a16="http://schemas.microsoft.com/office/drawing/2014/main" id="{3F51020F-CDE0-4793-9B21-E145C4912322}"/>
              </a:ext>
            </a:extLst>
          </p:cNvPr>
          <p:cNvSpPr txBox="1"/>
          <p:nvPr userDrawn="1"/>
        </p:nvSpPr>
        <p:spPr>
          <a:xfrm>
            <a:off x="0" y="0"/>
            <a:ext cx="63526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98645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1" r:id="rId2"/>
    <p:sldLayoutId id="2147483907" r:id="rId3"/>
    <p:sldLayoutId id="2147483651" r:id="rId4"/>
    <p:sldLayoutId id="2147483905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yzine.com/flip-book/SLPNoWrongDoo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hyperlink" Target="https://heyzine.com/flip-book/nwdslp.html" TargetMode="Externa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southlondonpartnership.co.uk" TargetMode="External"/><Relationship Id="rId2" Type="http://schemas.openxmlformats.org/officeDocument/2006/relationships/hyperlink" Target="mailto:Kirsty.hogg@southlondonpartnership.co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outhlondonpartnership.co.uk/no-wrong-door-south-london-integration-hub/" TargetMode="External"/><Relationship Id="rId5" Type="http://schemas.openxmlformats.org/officeDocument/2006/relationships/hyperlink" Target="https://southlondonpartnership.co.uk/south-london-skills-improvement-plan/" TargetMode="External"/><Relationship Id="rId4" Type="http://schemas.openxmlformats.org/officeDocument/2006/relationships/hyperlink" Target="https://southlondonpartnership.co.uk/connect-to-wor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5" y="2286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GB" sz="5400" dirty="0"/>
            </a:br>
            <a:r>
              <a:rPr lang="en-GB" dirty="0"/>
              <a:t>No Wrong Door South London: </a:t>
            </a:r>
            <a:r>
              <a:rPr lang="en-GB" sz="5400" dirty="0"/>
              <a:t>Integration Hub</a:t>
            </a:r>
            <a:br>
              <a:rPr lang="en-GB" sz="5400" dirty="0"/>
            </a:br>
            <a:endParaRPr lang="en-GB" b="1" dirty="0">
              <a:solidFill>
                <a:srgbClr val="CF0B6D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890AC-3EEF-44A4-9CFE-1C9B7D418D4F}"/>
              </a:ext>
            </a:extLst>
          </p:cNvPr>
          <p:cNvSpPr txBox="1"/>
          <p:nvPr/>
        </p:nvSpPr>
        <p:spPr>
          <a:xfrm>
            <a:off x="1210490" y="3940368"/>
            <a:ext cx="5991498" cy="117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South London Partnership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South London Integration Hub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How can we help?</a:t>
            </a: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ue circle with a door and white text&#10;&#10;Description automatically generated with low confidence">
            <a:extLst>
              <a:ext uri="{FF2B5EF4-FFF2-40B4-BE49-F238E27FC236}">
                <a16:creationId xmlns:a16="http://schemas.microsoft.com/office/drawing/2014/main" id="{08EA2CBF-E3A8-0921-F05B-8B46FBBDF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3" y="215097"/>
            <a:ext cx="2070903" cy="20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9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9DE257-39F6-D505-BEAA-96B5E5413DCD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B9644-CB35-30B9-460F-038132454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66" y="1346281"/>
            <a:ext cx="2097175" cy="1693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CFF383-4F86-25F5-D394-A0D830845600}"/>
              </a:ext>
            </a:extLst>
          </p:cNvPr>
          <p:cNvSpPr txBox="1"/>
          <p:nvPr/>
        </p:nvSpPr>
        <p:spPr>
          <a:xfrm>
            <a:off x="304800" y="1190173"/>
            <a:ext cx="5792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1800" b="0" dirty="0">
                <a:solidFill>
                  <a:srgbClr val="666666"/>
                </a:solidFill>
                <a:effectLst/>
                <a:latin typeface="+mj-lt"/>
              </a:rPr>
              <a:t>The South London Partnership is a sub-regional collaboration of five London boroughs: Croydon, Kingston upon Thames, Merton, Richmond upon Thames and Sutton.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D6369C-EB37-B3A4-6407-B3C9DFB562DE}"/>
              </a:ext>
            </a:extLst>
          </p:cNvPr>
          <p:cNvSpPr txBox="1"/>
          <p:nvPr/>
        </p:nvSpPr>
        <p:spPr>
          <a:xfrm>
            <a:off x="200297" y="2272429"/>
            <a:ext cx="790704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1800" b="1" dirty="0">
                <a:solidFill>
                  <a:srgbClr val="333333"/>
                </a:solidFill>
                <a:effectLst/>
                <a:latin typeface="+mj-lt"/>
              </a:rPr>
              <a:t>Our vision</a:t>
            </a:r>
            <a:endParaRPr lang="en-GB" sz="1800" b="0" dirty="0">
              <a:solidFill>
                <a:srgbClr val="333333"/>
              </a:solidFill>
              <a:effectLst/>
              <a:latin typeface="+mj-lt"/>
            </a:endParaRPr>
          </a:p>
          <a:p>
            <a:pPr algn="l" fontAlgn="base"/>
            <a:r>
              <a:rPr lang="en-GB" sz="1600" b="1" dirty="0">
                <a:solidFill>
                  <a:srgbClr val="666666"/>
                </a:solidFill>
                <a:effectLst/>
                <a:latin typeface="+mj-lt"/>
              </a:rPr>
              <a:t>South London Partnership is committed to securing a skills system that: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666666"/>
                </a:solidFill>
                <a:effectLst/>
                <a:latin typeface="+mj-lt"/>
              </a:rPr>
              <a:t>equips our young people and all our residents with relevant skills, versatility, adaptability and resilience to secure sustainable employment and support their wider wellbeing throughout their lives, and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666666"/>
                </a:solidFill>
                <a:effectLst/>
                <a:latin typeface="+mj-lt"/>
              </a:rPr>
              <a:t>supports the growth and productivity of the sub-regional economy, ensuring that existing and future employers can access a ready pool of suitably qualified, resilient workers and can secure learning and training to support their workforce and business development.</a:t>
            </a:r>
          </a:p>
          <a:p>
            <a:pPr algn="l" fontAlgn="base"/>
            <a:endParaRPr lang="en-GB" sz="1600" b="0" dirty="0">
              <a:solidFill>
                <a:srgbClr val="666666"/>
              </a:solidFill>
              <a:effectLst/>
              <a:latin typeface="+mj-lt"/>
            </a:endParaRPr>
          </a:p>
          <a:p>
            <a:pPr algn="l" fontAlgn="base"/>
            <a:r>
              <a:rPr lang="en-GB" sz="1600" b="1" dirty="0">
                <a:solidFill>
                  <a:srgbClr val="333333"/>
                </a:solidFill>
                <a:effectLst/>
                <a:latin typeface="+mj-lt"/>
              </a:rPr>
              <a:t>Our priorities</a:t>
            </a:r>
            <a:endParaRPr lang="en-GB" sz="1600" dirty="0">
              <a:solidFill>
                <a:srgbClr val="333333"/>
              </a:solidFill>
              <a:latin typeface="+mj-lt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666666"/>
                </a:solidFill>
                <a:effectLst/>
                <a:latin typeface="+mj-lt"/>
              </a:rPr>
              <a:t>Support all residents towards or into work and to progress through their career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66666"/>
                </a:solidFill>
                <a:latin typeface="+mj-lt"/>
              </a:rPr>
              <a:t>I</a:t>
            </a:r>
            <a:r>
              <a:rPr lang="en-GB" sz="1600" b="0" dirty="0">
                <a:solidFill>
                  <a:srgbClr val="666666"/>
                </a:solidFill>
                <a:effectLst/>
                <a:latin typeface="+mj-lt"/>
              </a:rPr>
              <a:t>ncrease employer participation and investment in skills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66666"/>
                </a:solidFill>
                <a:latin typeface="+mj-lt"/>
              </a:rPr>
              <a:t>A</a:t>
            </a:r>
            <a:r>
              <a:rPr lang="en-GB" sz="1600" b="0" dirty="0">
                <a:solidFill>
                  <a:srgbClr val="666666"/>
                </a:solidFill>
                <a:effectLst/>
                <a:latin typeface="+mj-lt"/>
              </a:rPr>
              <a:t>lign the skills offer to our growth and strategic sectors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7C7F76-1EA7-26E2-2927-EB88079E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006" y="259280"/>
            <a:ext cx="6779096" cy="1143000"/>
          </a:xfrm>
        </p:spPr>
        <p:txBody>
          <a:bodyPr>
            <a:normAutofit/>
          </a:bodyPr>
          <a:lstStyle/>
          <a:p>
            <a:r>
              <a:rPr lang="en-GB" dirty="0"/>
              <a:t>South London Partnership?</a:t>
            </a:r>
          </a:p>
        </p:txBody>
      </p:sp>
    </p:spTree>
    <p:extLst>
      <p:ext uri="{BB962C8B-B14F-4D97-AF65-F5344CB8AC3E}">
        <p14:creationId xmlns:p14="http://schemas.microsoft.com/office/powerpoint/2010/main" val="162775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579D-8D90-46BF-936F-627BE7A59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006" y="259280"/>
            <a:ext cx="6779096" cy="1143000"/>
          </a:xfrm>
        </p:spPr>
        <p:txBody>
          <a:bodyPr>
            <a:normAutofit/>
          </a:bodyPr>
          <a:lstStyle/>
          <a:p>
            <a:r>
              <a:rPr lang="en-GB" dirty="0"/>
              <a:t>What does SLP do?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17D5EE-5850-7AF9-331F-16C778151B2E}"/>
              </a:ext>
            </a:extLst>
          </p:cNvPr>
          <p:cNvSpPr/>
          <p:nvPr/>
        </p:nvSpPr>
        <p:spPr>
          <a:xfrm>
            <a:off x="3563888" y="2701839"/>
            <a:ext cx="792088" cy="151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E366BF-60BB-1071-A38F-9B7655BD948B}"/>
              </a:ext>
            </a:extLst>
          </p:cNvPr>
          <p:cNvSpPr/>
          <p:nvPr/>
        </p:nvSpPr>
        <p:spPr>
          <a:xfrm>
            <a:off x="3563888" y="3070810"/>
            <a:ext cx="792088" cy="151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2D38A1-28A2-D38C-9752-732CE6EE9D97}"/>
              </a:ext>
            </a:extLst>
          </p:cNvPr>
          <p:cNvSpPr/>
          <p:nvPr/>
        </p:nvSpPr>
        <p:spPr>
          <a:xfrm>
            <a:off x="3563888" y="3682965"/>
            <a:ext cx="792088" cy="250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B288A2-225A-F880-7F46-59213CB5E46D}"/>
              </a:ext>
            </a:extLst>
          </p:cNvPr>
          <p:cNvSpPr/>
          <p:nvPr/>
        </p:nvSpPr>
        <p:spPr>
          <a:xfrm>
            <a:off x="5580112" y="4059039"/>
            <a:ext cx="792088" cy="250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6EB51-3029-2FF7-195B-1D337A38769F}"/>
              </a:ext>
            </a:extLst>
          </p:cNvPr>
          <p:cNvSpPr/>
          <p:nvPr/>
        </p:nvSpPr>
        <p:spPr>
          <a:xfrm>
            <a:off x="5184068" y="4420599"/>
            <a:ext cx="792088" cy="250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221F654-8722-E19C-92F2-AFD69D575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952" y="4308974"/>
            <a:ext cx="1937976" cy="1462976"/>
          </a:xfrm>
          <a:prstGeom prst="rect">
            <a:avLst/>
          </a:prstGeom>
        </p:spPr>
      </p:pic>
      <p:pic>
        <p:nvPicPr>
          <p:cNvPr id="6" name="Picture 5" descr="A blue circle with white text and a map&#10;&#10;Description automatically generated">
            <a:extLst>
              <a:ext uri="{FF2B5EF4-FFF2-40B4-BE49-F238E27FC236}">
                <a16:creationId xmlns:a16="http://schemas.microsoft.com/office/drawing/2014/main" id="{659C573E-FDEE-36C1-B144-09717399C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28" y="2679930"/>
            <a:ext cx="1663118" cy="1905635"/>
          </a:xfrm>
          <a:prstGeom prst="rect">
            <a:avLst/>
          </a:prstGeom>
        </p:spPr>
      </p:pic>
      <p:pic>
        <p:nvPicPr>
          <p:cNvPr id="7" name="Picture 6" descr="A blue circle with a door and text&#10;&#10;Description automatically generated">
            <a:extLst>
              <a:ext uri="{FF2B5EF4-FFF2-40B4-BE49-F238E27FC236}">
                <a16:creationId xmlns:a16="http://schemas.microsoft.com/office/drawing/2014/main" id="{2A013F13-303C-372F-E273-62CB51FE6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654" y="1368958"/>
            <a:ext cx="1515736" cy="1500612"/>
          </a:xfrm>
          <a:prstGeom prst="rect">
            <a:avLst/>
          </a:prstGeom>
        </p:spPr>
      </p:pic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F897587D-DB33-312A-9C38-12353E507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105" y="2603941"/>
            <a:ext cx="2270421" cy="2066749"/>
          </a:xfrm>
          <a:prstGeom prst="rect">
            <a:avLst/>
          </a:prstGeom>
        </p:spPr>
      </p:pic>
      <p:pic>
        <p:nvPicPr>
          <p:cNvPr id="14" name="Picture 13" descr="A logo for social academy hub&#10;&#10;Description automatically generated">
            <a:extLst>
              <a:ext uri="{FF2B5EF4-FFF2-40B4-BE49-F238E27FC236}">
                <a16:creationId xmlns:a16="http://schemas.microsoft.com/office/drawing/2014/main" id="{A3A2B00D-439A-7AC1-1AA3-EE8574135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156" y="2928417"/>
            <a:ext cx="2690230" cy="1349813"/>
          </a:xfrm>
          <a:prstGeom prst="rect">
            <a:avLst/>
          </a:prstGeom>
        </p:spPr>
      </p:pic>
      <p:pic>
        <p:nvPicPr>
          <p:cNvPr id="15" name="Picture 14" descr="Ingeus Logo">
            <a:extLst>
              <a:ext uri="{FF2B5EF4-FFF2-40B4-BE49-F238E27FC236}">
                <a16:creationId xmlns:a16="http://schemas.microsoft.com/office/drawing/2014/main" id="{4D96EDE9-32AC-378C-F457-D7A09EFD0B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2380" y="4676234"/>
            <a:ext cx="1927239" cy="665912"/>
          </a:xfrm>
          <a:prstGeom prst="rect">
            <a:avLst/>
          </a:prstGeom>
        </p:spPr>
      </p:pic>
      <p:pic>
        <p:nvPicPr>
          <p:cNvPr id="16" name="Picture 1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4AAE35F-CA88-C529-4450-D0444B64432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410" r="-661" b="81690"/>
          <a:stretch/>
        </p:blipFill>
        <p:spPr>
          <a:xfrm>
            <a:off x="4433533" y="4777361"/>
            <a:ext cx="2574103" cy="555121"/>
          </a:xfrm>
          <a:prstGeom prst="rect">
            <a:avLst/>
          </a:prstGeom>
        </p:spPr>
      </p:pic>
      <p:pic>
        <p:nvPicPr>
          <p:cNvPr id="17" name="Graphic 16" descr="Retrofit Skills Centre">
            <a:extLst>
              <a:ext uri="{FF2B5EF4-FFF2-40B4-BE49-F238E27FC236}">
                <a16:creationId xmlns:a16="http://schemas.microsoft.com/office/drawing/2014/main" id="{8E0525B3-3390-A2A4-8C1E-E1FF6BA2B7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086" y="4544285"/>
            <a:ext cx="1695450" cy="790575"/>
          </a:xfrm>
          <a:prstGeom prst="rect">
            <a:avLst/>
          </a:prstGeom>
        </p:spPr>
      </p:pic>
      <p:pic>
        <p:nvPicPr>
          <p:cNvPr id="3" name="Picture 2" descr="A blue and green logo&#10;&#10;Description automatically generated">
            <a:extLst>
              <a:ext uri="{FF2B5EF4-FFF2-40B4-BE49-F238E27FC236}">
                <a16:creationId xmlns:a16="http://schemas.microsoft.com/office/drawing/2014/main" id="{2E0556E0-2D2F-F88C-3F66-ACE606CE6A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56" y="1425514"/>
            <a:ext cx="1367537" cy="1458167"/>
          </a:xfrm>
          <a:prstGeom prst="rect">
            <a:avLst/>
          </a:prstGeom>
        </p:spPr>
      </p:pic>
      <p:pic>
        <p:nvPicPr>
          <p:cNvPr id="4" name="Content Placeholder 4" descr="A blue line with black text&#10;&#10;Description automatically generated">
            <a:extLst>
              <a:ext uri="{FF2B5EF4-FFF2-40B4-BE49-F238E27FC236}">
                <a16:creationId xmlns:a16="http://schemas.microsoft.com/office/drawing/2014/main" id="{A764B678-EFA1-0BCF-D33C-DBDBE4D0F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" b="3158"/>
          <a:stretch/>
        </p:blipFill>
        <p:spPr>
          <a:xfrm>
            <a:off x="420709" y="1050273"/>
            <a:ext cx="1837905" cy="1802663"/>
          </a:xfrm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20375173-C8E1-F69B-FBE4-95D6A4FB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36" y="1786067"/>
            <a:ext cx="18002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3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A4F1-1441-88DA-37F0-F9675C4B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2024-5 delivery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31A9623-3855-15AA-1564-53E75474F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175787"/>
              </p:ext>
            </p:extLst>
          </p:nvPr>
        </p:nvGraphicFramePr>
        <p:xfrm>
          <a:off x="457200" y="11038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84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00E66F-DF5D-B3AB-1ED7-1AE1F5A81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9482" cy="6787163"/>
          </a:xfrm>
          <a:prstGeom prst="rect">
            <a:avLst/>
          </a:prstGeom>
        </p:spPr>
      </p:pic>
      <p:pic>
        <p:nvPicPr>
          <p:cNvPr id="6" name="Picture 5">
            <a:hlinkClick r:id="rId3" tgtFrame="_BLANK"/>
            <a:extLst>
              <a:ext uri="{FF2B5EF4-FFF2-40B4-BE49-F238E27FC236}">
                <a16:creationId xmlns:a16="http://schemas.microsoft.com/office/drawing/2014/main" id="{E0DE91D1-A389-C096-4A09-F8AFE1C6D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12" y="0"/>
            <a:ext cx="3370988" cy="337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map of the united kingdom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FC42DBE6-4B6B-5488-2911-47438AC30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82" y="3290751"/>
            <a:ext cx="3598048" cy="359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1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3E3EE-C5C6-DF94-BBF1-121A54D5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help?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D871F90-97CE-84FA-9209-FF59C8A86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30221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35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3E3EE-C5C6-DF94-BBF1-121A54D5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F084FB-AAF4-B0CA-41BC-7946919408CE}"/>
              </a:ext>
            </a:extLst>
          </p:cNvPr>
          <p:cNvSpPr txBox="1"/>
          <p:nvPr/>
        </p:nvSpPr>
        <p:spPr>
          <a:xfrm>
            <a:off x="457200" y="1314486"/>
            <a:ext cx="8412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</a:t>
            </a:r>
          </a:p>
          <a:p>
            <a:r>
              <a:rPr lang="en-GB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Kirsty.hogg@southlondonpartnership.co.uk</a:t>
            </a: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admin@southlondonpartnership.co.uk</a:t>
            </a: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 to Work</a:t>
            </a:r>
          </a:p>
          <a:p>
            <a:r>
              <a:rPr lang="en-GB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https://southlondonpartnership.co.uk/connect-to-work/</a:t>
            </a: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Skills Improvement Plan</a:t>
            </a:r>
          </a:p>
          <a:p>
            <a:r>
              <a:rPr lang="en-GB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https://southlondonpartnership.co.uk/south-london-skills-improvement-plan/</a:t>
            </a: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 Hub</a:t>
            </a:r>
          </a:p>
          <a:p>
            <a:r>
              <a:rPr lang="en-GB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https://southlondonpartnership.co.uk/no-wrong-door-south-london-integration-hub/</a:t>
            </a: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40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066c53d5-f4f4-4188-871a-e39f228143aa" xsi:nil="true"/>
    <lcf76f155ced4ddcb4097134ff3c332f xmlns="362d6d73-9460-4723-953e-360af1e46789">
      <Terms xmlns="http://schemas.microsoft.com/office/infopath/2007/PartnerControls"/>
    </lcf76f155ced4ddcb4097134ff3c332f>
    <SharedWithUsers xmlns="066c53d5-f4f4-4188-871a-e39f228143aa">
      <UserInfo>
        <DisplayName>Gregory Odia</DisplayName>
        <AccountId>3067</AccountId>
        <AccountType/>
      </UserInfo>
      <UserInfo>
        <DisplayName>Polly Persechino</DisplayName>
        <AccountId>17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8723E576B71428E1B5404623D6221" ma:contentTypeVersion="20" ma:contentTypeDescription="Create a new document." ma:contentTypeScope="" ma:versionID="93cde08987508593bf2fd868501d25fa">
  <xsd:schema xmlns:xsd="http://www.w3.org/2001/XMLSchema" xmlns:xs="http://www.w3.org/2001/XMLSchema" xmlns:p="http://schemas.microsoft.com/office/2006/metadata/properties" xmlns:ns1="http://schemas.microsoft.com/sharepoint/v3" xmlns:ns2="362d6d73-9460-4723-953e-360af1e46789" xmlns:ns3="066c53d5-f4f4-4188-871a-e39f228143aa" targetNamespace="http://schemas.microsoft.com/office/2006/metadata/properties" ma:root="true" ma:fieldsID="d7084ee41baa5f30fdc81291144fc6f7" ns1:_="" ns2:_="" ns3:_="">
    <xsd:import namespace="http://schemas.microsoft.com/sharepoint/v3"/>
    <xsd:import namespace="362d6d73-9460-4723-953e-360af1e46789"/>
    <xsd:import namespace="066c53d5-f4f4-4188-871a-e39f22814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d6d73-9460-4723-953e-360af1e467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084b5b8-5c41-402a-93b7-1e2a455a05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c53d5-f4f4-4188-871a-e39f228143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3858310-d595-4b5e-a026-26ae9ca57372}" ma:internalName="TaxCatchAll" ma:showField="CatchAllData" ma:web="066c53d5-f4f4-4188-871a-e39f22814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1FE947-9133-4169-AEA1-DC715B27F02A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362d6d73-9460-4723-953e-360af1e46789"/>
    <ds:schemaRef ds:uri="http://purl.org/dc/elements/1.1/"/>
    <ds:schemaRef ds:uri="http://schemas.microsoft.com/office/2006/metadata/properties"/>
    <ds:schemaRef ds:uri="066c53d5-f4f4-4188-871a-e39f228143a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E75DBB-15EA-44A7-8E63-D5E8DADAC6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342FD4-301B-4B74-AF48-CB6F078DB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2d6d73-9460-4723-953e-360af1e46789"/>
    <ds:schemaRef ds:uri="066c53d5-f4f4-4188-871a-e39f22814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63da656-5c75-4f6d-9461-4a3ce9a537cc}" enabled="1" method="Standard" siteId="{d9d3f5ac-f803-49be-949f-14a7074d74a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10397</TotalTime>
  <Words>433</Words>
  <Application>Microsoft Office PowerPoint</Application>
  <PresentationFormat>On-screen Show (4:3)</PresentationFormat>
  <Paragraphs>67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Wingdings</vt:lpstr>
      <vt:lpstr>Office Theme</vt:lpstr>
      <vt:lpstr> No Wrong Door South London: Integration Hub </vt:lpstr>
      <vt:lpstr>South London Partnership?</vt:lpstr>
      <vt:lpstr>What does SLP do?</vt:lpstr>
      <vt:lpstr>2024-5 delivery</vt:lpstr>
      <vt:lpstr>PowerPoint Presentation</vt:lpstr>
      <vt:lpstr>How can we help?</vt:lpstr>
      <vt:lpstr>Useful Links</vt:lpstr>
    </vt:vector>
  </TitlesOfParts>
  <Company>London Borough of Richmond Upon Thames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London Partnership</dc:title>
  <dc:creator>Sarah Sturrock</dc:creator>
  <cp:lastModifiedBy>Kirsty Hogg</cp:lastModifiedBy>
  <cp:revision>12</cp:revision>
  <dcterms:created xsi:type="dcterms:W3CDTF">2016-03-11T14:38:55Z</dcterms:created>
  <dcterms:modified xsi:type="dcterms:W3CDTF">2025-01-16T11:28:30Z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0x010100A7F8723E576B71428E1B5404623D6221</vt:lpwstr>
  </property>
  <property fmtid="{D5CDD505-2E9C-101B-9397-08002B2CF9AE}" pid="3" name="Order">
    <vt:r8>100</vt:r8>
  </property>
  <property fmtid="{D5CDD505-2E9C-101B-9397-08002B2CF9AE}" pid="4" name="MSIP_Label_763da656-5c75-4f6d-9461-4a3ce9a537cc_Enabled">
    <vt:lpwstr>True</vt:lpwstr>
  </property>
  <property fmtid="{D5CDD505-2E9C-101B-9397-08002B2CF9AE}" pid="5" name="MSIP_Label_763da656-5c75-4f6d-9461-4a3ce9a537cc_SiteId">
    <vt:lpwstr>d9d3f5ac-f803-49be-949f-14a7074d74a7</vt:lpwstr>
  </property>
  <property fmtid="{D5CDD505-2E9C-101B-9397-08002B2CF9AE}" pid="6" name="MSIP_Label_763da656-5c75-4f6d-9461-4a3ce9a537cc_Owner">
    <vt:lpwstr>Atul.Gour@richmondandwandsworth.gov.uk</vt:lpwstr>
  </property>
  <property fmtid="{D5CDD505-2E9C-101B-9397-08002B2CF9AE}" pid="7" name="MSIP_Label_763da656-5c75-4f6d-9461-4a3ce9a537cc_SetDate">
    <vt:lpwstr>2020-05-19T13:25:41.0625478Z</vt:lpwstr>
  </property>
  <property fmtid="{D5CDD505-2E9C-101B-9397-08002B2CF9AE}" pid="8" name="MSIP_Label_763da656-5c75-4f6d-9461-4a3ce9a537cc_Name">
    <vt:lpwstr>Official</vt:lpwstr>
  </property>
  <property fmtid="{D5CDD505-2E9C-101B-9397-08002B2CF9AE}" pid="9" name="MSIP_Label_763da656-5c75-4f6d-9461-4a3ce9a537cc_Application">
    <vt:lpwstr>Microsoft Azure Information Protection</vt:lpwstr>
  </property>
  <property fmtid="{D5CDD505-2E9C-101B-9397-08002B2CF9AE}" pid="10" name="MSIP_Label_763da656-5c75-4f6d-9461-4a3ce9a537cc_ActionId">
    <vt:lpwstr>9a50299d-332c-40b7-84de-c99b03d2c7da</vt:lpwstr>
  </property>
  <property fmtid="{D5CDD505-2E9C-101B-9397-08002B2CF9AE}" pid="11" name="MSIP_Label_763da656-5c75-4f6d-9461-4a3ce9a537cc_Extended_MSFT_Method">
    <vt:lpwstr>Automatic</vt:lpwstr>
  </property>
  <property fmtid="{D5CDD505-2E9C-101B-9397-08002B2CF9AE}" pid="12" name="Sensitivity">
    <vt:lpwstr>Official</vt:lpwstr>
  </property>
  <property fmtid="{D5CDD505-2E9C-101B-9397-08002B2CF9AE}" pid="13" name="MediaServiceImageTags">
    <vt:lpwstr/>
  </property>
</Properties>
</file>