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My Project - Healthy Living Lifestyle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Maria </a:t>
            </a:r>
            <a:r>
              <a:rPr lang="en-GB" sz="2400" smtClean="0"/>
              <a:t>Egwuatu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658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Healthy lifestyles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63782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Adapting </a:t>
            </a:r>
            <a:r>
              <a:rPr lang="en-GB" dirty="0"/>
              <a:t>to a healthy lifestyle means taking </a:t>
            </a:r>
            <a:r>
              <a:rPr lang="en-GB" dirty="0" smtClean="0"/>
              <a:t>care of </a:t>
            </a:r>
            <a:r>
              <a:rPr lang="en-GB" dirty="0"/>
              <a:t>your body, mind and </a:t>
            </a:r>
            <a:r>
              <a:rPr lang="en-GB" dirty="0" smtClean="0"/>
              <a:t>spirit</a:t>
            </a:r>
          </a:p>
          <a:p>
            <a:r>
              <a:rPr lang="en-GB" dirty="0" smtClean="0"/>
              <a:t>This </a:t>
            </a:r>
            <a:r>
              <a:rPr lang="en-GB" dirty="0"/>
              <a:t>involves eating a balanced meal</a:t>
            </a:r>
            <a:r>
              <a:rPr lang="en-GB" dirty="0" smtClean="0"/>
              <a:t>, having </a:t>
            </a:r>
            <a:r>
              <a:rPr lang="en-GB" dirty="0"/>
              <a:t>regular exercise and maintaining a health weight</a:t>
            </a:r>
            <a:r>
              <a:rPr lang="en-GB" dirty="0" smtClean="0"/>
              <a:t>.</a:t>
            </a:r>
          </a:p>
          <a:p>
            <a:r>
              <a:rPr lang="en-GB" dirty="0" smtClean="0"/>
              <a:t>Healthy </a:t>
            </a:r>
            <a:r>
              <a:rPr lang="en-GB" dirty="0"/>
              <a:t>living lifestyle is one that focuses on incorporating the eight aspects of wellbeing in to ones life which are </a:t>
            </a:r>
          </a:p>
          <a:p>
            <a:pPr lvl="1"/>
            <a:r>
              <a:rPr lang="en-GB" dirty="0" smtClean="0"/>
              <a:t>Physical</a:t>
            </a:r>
          </a:p>
          <a:p>
            <a:pPr lvl="1"/>
            <a:r>
              <a:rPr lang="en-GB" dirty="0" smtClean="0"/>
              <a:t>Mental</a:t>
            </a:r>
          </a:p>
          <a:p>
            <a:pPr lvl="1"/>
            <a:r>
              <a:rPr lang="en-GB" dirty="0" smtClean="0"/>
              <a:t>Emotional</a:t>
            </a:r>
          </a:p>
          <a:p>
            <a:pPr lvl="1"/>
            <a:r>
              <a:rPr lang="en-GB" dirty="0" smtClean="0"/>
              <a:t>Social</a:t>
            </a:r>
          </a:p>
          <a:p>
            <a:pPr lvl="1"/>
            <a:r>
              <a:rPr lang="en-GB" dirty="0" smtClean="0"/>
              <a:t>Spiritual</a:t>
            </a:r>
          </a:p>
          <a:p>
            <a:pPr lvl="1"/>
            <a:r>
              <a:rPr lang="en-GB" dirty="0" smtClean="0"/>
              <a:t>Intellectual</a:t>
            </a:r>
          </a:p>
          <a:p>
            <a:pPr lvl="1"/>
            <a:r>
              <a:rPr lang="en-GB" dirty="0" smtClean="0"/>
              <a:t>Occupational</a:t>
            </a:r>
          </a:p>
          <a:p>
            <a:pPr lvl="1"/>
            <a:r>
              <a:rPr lang="en-GB" dirty="0" smtClean="0"/>
              <a:t>financial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53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Healthy 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basis of healthy living is healthy eating which means having the right amount of </a:t>
            </a:r>
            <a:r>
              <a:rPr lang="en-GB" dirty="0" smtClean="0"/>
              <a:t>food</a:t>
            </a:r>
          </a:p>
          <a:p>
            <a:pPr lvl="1"/>
            <a:r>
              <a:rPr lang="en-GB" dirty="0" smtClean="0"/>
              <a:t>right </a:t>
            </a:r>
            <a:r>
              <a:rPr lang="en-GB" dirty="0"/>
              <a:t>portion of </a:t>
            </a:r>
            <a:r>
              <a:rPr lang="en-GB" dirty="0" smtClean="0"/>
              <a:t>fruits (</a:t>
            </a:r>
            <a:r>
              <a:rPr lang="en-GB" dirty="0"/>
              <a:t>5 a day) </a:t>
            </a:r>
            <a:endParaRPr lang="en-GB" dirty="0" smtClean="0"/>
          </a:p>
          <a:p>
            <a:pPr lvl="1"/>
            <a:r>
              <a:rPr lang="en-GB" dirty="0"/>
              <a:t>v</a:t>
            </a:r>
            <a:r>
              <a:rPr lang="en-GB" dirty="0" smtClean="0"/>
              <a:t>egetable</a:t>
            </a:r>
          </a:p>
          <a:p>
            <a:pPr lvl="1"/>
            <a:r>
              <a:rPr lang="en-GB" dirty="0" smtClean="0"/>
              <a:t>protein</a:t>
            </a:r>
          </a:p>
          <a:p>
            <a:pPr lvl="1"/>
            <a:r>
              <a:rPr lang="en-GB" dirty="0" smtClean="0"/>
              <a:t>carbohydrate 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Plus having </a:t>
            </a:r>
            <a:r>
              <a:rPr lang="en-GB" dirty="0"/>
              <a:t>regular exercise leaving you fit and </a:t>
            </a:r>
            <a:r>
              <a:rPr lang="en-GB" dirty="0" smtClean="0"/>
              <a:t>energetic</a:t>
            </a:r>
          </a:p>
          <a:p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is essential to avoid smoking, alcohol, saturated fat and processed </a:t>
            </a:r>
            <a:r>
              <a:rPr lang="en-GB" dirty="0" smtClean="0"/>
              <a:t>food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45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Physical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Taking care of your body physically is a powerful first step towards mental and emotional </a:t>
            </a:r>
            <a:r>
              <a:rPr lang="en-GB" dirty="0" smtClean="0"/>
              <a:t>health</a:t>
            </a:r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mind and the body are </a:t>
            </a:r>
            <a:r>
              <a:rPr lang="en-GB" dirty="0" smtClean="0"/>
              <a:t>linked</a:t>
            </a:r>
          </a:p>
          <a:p>
            <a:endParaRPr lang="en-GB" dirty="0"/>
          </a:p>
          <a:p>
            <a:r>
              <a:rPr lang="en-GB" dirty="0" smtClean="0"/>
              <a:t>When </a:t>
            </a:r>
            <a:r>
              <a:rPr lang="en-GB" dirty="0"/>
              <a:t>you improve your physical health you will </a:t>
            </a:r>
            <a:r>
              <a:rPr lang="en-GB" dirty="0" smtClean="0"/>
              <a:t>automatically </a:t>
            </a:r>
            <a:r>
              <a:rPr lang="en-GB" dirty="0"/>
              <a:t>experience  greater mental and emotional </a:t>
            </a:r>
            <a:r>
              <a:rPr lang="en-GB" dirty="0" smtClean="0"/>
              <a:t>wellbeing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2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It is also about your connection with other </a:t>
            </a:r>
            <a:r>
              <a:rPr lang="en-GB" dirty="0" smtClean="0"/>
              <a:t>people</a:t>
            </a:r>
          </a:p>
          <a:p>
            <a:endParaRPr lang="en-GB" dirty="0"/>
          </a:p>
          <a:p>
            <a:r>
              <a:rPr lang="en-GB" dirty="0"/>
              <a:t>S</a:t>
            </a:r>
            <a:r>
              <a:rPr lang="en-GB" dirty="0" smtClean="0"/>
              <a:t>ocial networking stimulates relationships, </a:t>
            </a:r>
            <a:r>
              <a:rPr lang="en-GB" dirty="0"/>
              <a:t>mental activities such as sharing ideas, participating skills, intellectual views, information sharing that is educational,  learning of occupational opportunities  and engagements in rewarding financial </a:t>
            </a:r>
            <a:r>
              <a:rPr lang="en-GB" dirty="0" smtClean="0"/>
              <a:t>opportunities</a:t>
            </a:r>
          </a:p>
          <a:p>
            <a:r>
              <a:rPr lang="en-GB" dirty="0" smtClean="0"/>
              <a:t>These </a:t>
            </a:r>
            <a:r>
              <a:rPr lang="en-GB" dirty="0"/>
              <a:t>aspects of wellness are inter connected, overlapping and sometimes </a:t>
            </a:r>
            <a:r>
              <a:rPr lang="en-GB" dirty="0" smtClean="0"/>
              <a:t>co-incidental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.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89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Reducing risks of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33394"/>
          </a:xfrm>
        </p:spPr>
        <p:txBody>
          <a:bodyPr/>
          <a:lstStyle/>
          <a:p>
            <a:r>
              <a:rPr lang="en-GB" dirty="0"/>
              <a:t>The outcome of this is </a:t>
            </a:r>
            <a:r>
              <a:rPr lang="en-GB" dirty="0" smtClean="0"/>
              <a:t>obesity </a:t>
            </a:r>
            <a:r>
              <a:rPr lang="en-GB" dirty="0"/>
              <a:t>in Croydon is drastically reduced, with healthier </a:t>
            </a:r>
            <a:r>
              <a:rPr lang="en-GB" dirty="0" smtClean="0"/>
              <a:t>living </a:t>
            </a:r>
            <a:r>
              <a:rPr lang="en-GB" dirty="0"/>
              <a:t>community enjoying reduced risks of certain diseases such </a:t>
            </a:r>
            <a:r>
              <a:rPr lang="en-GB" dirty="0" smtClean="0"/>
              <a:t>as</a:t>
            </a:r>
          </a:p>
          <a:p>
            <a:pPr lvl="1"/>
            <a:r>
              <a:rPr lang="en-GB" dirty="0" smtClean="0"/>
              <a:t>cancer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iabetes</a:t>
            </a:r>
          </a:p>
          <a:p>
            <a:pPr lvl="1"/>
            <a:r>
              <a:rPr lang="en-GB" dirty="0" smtClean="0"/>
              <a:t>Stroke</a:t>
            </a:r>
          </a:p>
          <a:p>
            <a:pPr lvl="1"/>
            <a:r>
              <a:rPr lang="en-GB" dirty="0" smtClean="0"/>
              <a:t>cardiovascular diseases</a:t>
            </a:r>
          </a:p>
          <a:p>
            <a:pPr lvl="1"/>
            <a:r>
              <a:rPr lang="en-GB" dirty="0" smtClean="0"/>
              <a:t>osteoporosis </a:t>
            </a:r>
          </a:p>
          <a:p>
            <a:pPr lvl="1"/>
            <a:endParaRPr lang="en-GB" dirty="0" smtClean="0"/>
          </a:p>
          <a:p>
            <a:pPr indent="-285750"/>
            <a:r>
              <a:rPr lang="en-GB" dirty="0" smtClean="0"/>
              <a:t>Looking </a:t>
            </a:r>
            <a:r>
              <a:rPr lang="en-GB" dirty="0"/>
              <a:t>after your physical health is significant to having a healthy </a:t>
            </a:r>
            <a:r>
              <a:rPr lang="en-GB" dirty="0" smtClean="0"/>
              <a:t>lifestyle</a:t>
            </a:r>
          </a:p>
          <a:p>
            <a:pPr indent="-285750"/>
            <a:r>
              <a:rPr lang="en-GB" dirty="0" smtClean="0"/>
              <a:t>Health </a:t>
            </a:r>
            <a:r>
              <a:rPr lang="en-GB" dirty="0"/>
              <a:t>is a state of complete physical, social and mental </a:t>
            </a:r>
            <a:r>
              <a:rPr lang="en-GB" dirty="0" smtClean="0"/>
              <a:t>wellbeing</a:t>
            </a:r>
          </a:p>
          <a:p>
            <a:pPr indent="-285750"/>
            <a:r>
              <a:rPr lang="en-GB" dirty="0" smtClean="0"/>
              <a:t>It is good to remember that physical activity is an important part of having a healthy lifestyle</a:t>
            </a:r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10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210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My Project - Healthy Living Lifestyle</vt:lpstr>
      <vt:lpstr>Healthy lifestyles</vt:lpstr>
      <vt:lpstr>Healthy eating</vt:lpstr>
      <vt:lpstr>Physical health</vt:lpstr>
      <vt:lpstr>Social networking</vt:lpstr>
      <vt:lpstr>Reducing risks of disease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Project - Healthy Living Lifestyle</dc:title>
  <dc:creator>Kate White</dc:creator>
  <cp:lastModifiedBy>Sarah Burns</cp:lastModifiedBy>
  <cp:revision>3</cp:revision>
  <dcterms:created xsi:type="dcterms:W3CDTF">2016-03-16T09:33:06Z</dcterms:created>
  <dcterms:modified xsi:type="dcterms:W3CDTF">2016-04-19T14:22:52Z</dcterms:modified>
</cp:coreProperties>
</file>