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9f1fb50449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9f1fb50449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9f1fb50449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9f1fb50449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9f1fb50449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9f1fb5044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9f1fb50449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9f1fb50449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9f1fb50449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9f1fb50449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9f1fb50449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9f1fb50449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9f1fb50449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9f1fb50449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9f1fb50449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9f1fb50449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9f1fb50449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9f1fb50449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3.jpg"/><Relationship Id="rId5" Type="http://schemas.openxmlformats.org/officeDocument/2006/relationships/image" Target="../media/image12.png"/><Relationship Id="rId6" Type="http://schemas.openxmlformats.org/officeDocument/2006/relationships/image" Target="../media/image5.png"/><Relationship Id="rId7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drive.google.com/file/d/1-7A25am_b0JH8z8EATgPYbfRXY4yH6-V/view" TargetMode="External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0800" y="40100"/>
            <a:ext cx="6736025" cy="510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2" y="0"/>
            <a:ext cx="852059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6200" y="112825"/>
            <a:ext cx="6366376" cy="135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863047"/>
            <a:ext cx="5108275" cy="150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86213" y="1584474"/>
            <a:ext cx="2408473" cy="340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2905" y="3595553"/>
            <a:ext cx="6366375" cy="1395552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/>
          <p:nvPr/>
        </p:nvSpPr>
        <p:spPr>
          <a:xfrm>
            <a:off x="6668450" y="3524800"/>
            <a:ext cx="2244000" cy="1395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39275" y="3488675"/>
            <a:ext cx="2244000" cy="150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3773" y="0"/>
            <a:ext cx="363645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3773" y="0"/>
            <a:ext cx="363645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3773" y="0"/>
            <a:ext cx="363645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36650"/>
            <a:ext cx="8520600" cy="1867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1" name="Google Shape;101;p19" title="growbaby video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7475" y="227900"/>
            <a:ext cx="6370000" cy="477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8" name="Google Shape;10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250" y="1619250"/>
            <a:ext cx="8953500" cy="1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5" name="Google Shape;11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0" y="33338"/>
            <a:ext cx="7620000" cy="507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