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f1fb5044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f1fb5044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f1fb5044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f1fb5044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f1fb5044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f1fb5044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f1fb5044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f1fb5044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f1fb5044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f1fb5044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f1fb5044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f1fb5044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f1fb5044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f1fb5044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f1fb5044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f1fb5044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f1fb5044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f1fb5044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-7A25am_b0JH8z8EATgPYbfRXY4yH6-V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00" y="40100"/>
            <a:ext cx="6736025" cy="51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0"/>
            <a:ext cx="85205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200" y="112825"/>
            <a:ext cx="6366376" cy="13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63047"/>
            <a:ext cx="5108275" cy="15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6213" y="1584474"/>
            <a:ext cx="2408473" cy="34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905" y="3595553"/>
            <a:ext cx="6366375" cy="139555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6668450" y="3524800"/>
            <a:ext cx="2244000" cy="139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9275" y="3488675"/>
            <a:ext cx="2244000" cy="15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773" y="0"/>
            <a:ext cx="36364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773" y="0"/>
            <a:ext cx="36364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773" y="0"/>
            <a:ext cx="36364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6650"/>
            <a:ext cx="8520600" cy="186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 title="growbaby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475" y="227900"/>
            <a:ext cx="6370000" cy="47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" y="1619250"/>
            <a:ext cx="8953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33338"/>
            <a:ext cx="7620000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