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72" r:id="rId5"/>
    <p:sldId id="266" r:id="rId6"/>
    <p:sldId id="267" r:id="rId7"/>
    <p:sldId id="273" r:id="rId8"/>
    <p:sldId id="276" r:id="rId9"/>
    <p:sldId id="269" r:id="rId10"/>
    <p:sldId id="270" r:id="rId11"/>
    <p:sldId id="27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9F9C82-6642-4EAF-B3DA-D02A9ABD63C3}" v="195" dt="2025-01-23T16:24:58.857"/>
    <p1510:client id="{E78F4E47-81CD-F2F8-1327-9D407D44EC9B}" v="10" dt="2025-01-23T16:13:18.6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ish Varndall" userId="S::trish.varndall@richmondandwandsworth.gov.uk::e6c20d73-215b-4523-9788-2f97768fc901" providerId="AD" clId="Web-{E78F4E47-81CD-F2F8-1327-9D407D44EC9B}"/>
    <pc:docChg chg="modSld">
      <pc:chgData name="Trish Varndall" userId="S::trish.varndall@richmondandwandsworth.gov.uk::e6c20d73-215b-4523-9788-2f97768fc901" providerId="AD" clId="Web-{E78F4E47-81CD-F2F8-1327-9D407D44EC9B}" dt="2025-01-23T16:13:18.613" v="10" actId="20577"/>
      <pc:docMkLst>
        <pc:docMk/>
      </pc:docMkLst>
      <pc:sldChg chg="modSp">
        <pc:chgData name="Trish Varndall" userId="S::trish.varndall@richmondandwandsworth.gov.uk::e6c20d73-215b-4523-9788-2f97768fc901" providerId="AD" clId="Web-{E78F4E47-81CD-F2F8-1327-9D407D44EC9B}" dt="2025-01-23T16:13:18.613" v="10" actId="20577"/>
        <pc:sldMkLst>
          <pc:docMk/>
          <pc:sldMk cId="202792876" sldId="270"/>
        </pc:sldMkLst>
        <pc:spChg chg="mod">
          <ac:chgData name="Trish Varndall" userId="S::trish.varndall@richmondandwandsworth.gov.uk::e6c20d73-215b-4523-9788-2f97768fc901" providerId="AD" clId="Web-{E78F4E47-81CD-F2F8-1327-9D407D44EC9B}" dt="2025-01-23T16:13:18.613" v="10" actId="20577"/>
          <ac:spMkLst>
            <pc:docMk/>
            <pc:sldMk cId="202792876" sldId="270"/>
            <ac:spMk id="3" creationId="{7C5DCFF0-FE71-700E-084D-9424D788D3DB}"/>
          </ac:spMkLst>
        </pc:spChg>
      </pc:sldChg>
    </pc:docChg>
  </pc:docChgLst>
  <pc:docChgLst>
    <pc:chgData name="Wendy Lewis" userId="be0f4370-12b0-4f9d-b26a-4d3b3a7a8902" providerId="ADAL" clId="{2506A021-FA70-4D59-BE26-D05259D7E6B5}"/>
    <pc:docChg chg="undo custSel delSld modSld sldOrd">
      <pc:chgData name="Wendy Lewis" userId="be0f4370-12b0-4f9d-b26a-4d3b3a7a8902" providerId="ADAL" clId="{2506A021-FA70-4D59-BE26-D05259D7E6B5}" dt="2025-01-21T14:34:22.495" v="635" actId="20577"/>
      <pc:docMkLst>
        <pc:docMk/>
      </pc:docMkLst>
      <pc:sldChg chg="modSp mod">
        <pc:chgData name="Wendy Lewis" userId="be0f4370-12b0-4f9d-b26a-4d3b3a7a8902" providerId="ADAL" clId="{2506A021-FA70-4D59-BE26-D05259D7E6B5}" dt="2025-01-21T14:33:12.385" v="630" actId="14100"/>
        <pc:sldMkLst>
          <pc:docMk/>
          <pc:sldMk cId="2382173174" sldId="266"/>
        </pc:sldMkLst>
        <pc:spChg chg="mod">
          <ac:chgData name="Wendy Lewis" userId="be0f4370-12b0-4f9d-b26a-4d3b3a7a8902" providerId="ADAL" clId="{2506A021-FA70-4D59-BE26-D05259D7E6B5}" dt="2025-01-21T14:33:12.385" v="630" actId="14100"/>
          <ac:spMkLst>
            <pc:docMk/>
            <pc:sldMk cId="2382173174" sldId="266"/>
            <ac:spMk id="3" creationId="{7C5DCFF0-FE71-700E-084D-9424D788D3DB}"/>
          </ac:spMkLst>
        </pc:spChg>
      </pc:sldChg>
      <pc:sldChg chg="modSp mod">
        <pc:chgData name="Wendy Lewis" userId="be0f4370-12b0-4f9d-b26a-4d3b3a7a8902" providerId="ADAL" clId="{2506A021-FA70-4D59-BE26-D05259D7E6B5}" dt="2025-01-21T08:44:35.510" v="1" actId="6549"/>
        <pc:sldMkLst>
          <pc:docMk/>
          <pc:sldMk cId="1034666659" sldId="267"/>
        </pc:sldMkLst>
        <pc:spChg chg="mod">
          <ac:chgData name="Wendy Lewis" userId="be0f4370-12b0-4f9d-b26a-4d3b3a7a8902" providerId="ADAL" clId="{2506A021-FA70-4D59-BE26-D05259D7E6B5}" dt="2025-01-21T08:44:35.510" v="1" actId="6549"/>
          <ac:spMkLst>
            <pc:docMk/>
            <pc:sldMk cId="1034666659" sldId="267"/>
            <ac:spMk id="3" creationId="{7C5DCFF0-FE71-700E-084D-9424D788D3DB}"/>
          </ac:spMkLst>
        </pc:spChg>
      </pc:sldChg>
      <pc:sldChg chg="modSp del mod">
        <pc:chgData name="Wendy Lewis" userId="be0f4370-12b0-4f9d-b26a-4d3b3a7a8902" providerId="ADAL" clId="{2506A021-FA70-4D59-BE26-D05259D7E6B5}" dt="2025-01-21T08:59:13.084" v="471" actId="47"/>
        <pc:sldMkLst>
          <pc:docMk/>
          <pc:sldMk cId="3997818742" sldId="268"/>
        </pc:sldMkLst>
        <pc:spChg chg="mod">
          <ac:chgData name="Wendy Lewis" userId="be0f4370-12b0-4f9d-b26a-4d3b3a7a8902" providerId="ADAL" clId="{2506A021-FA70-4D59-BE26-D05259D7E6B5}" dt="2025-01-21T08:58:18.995" v="433" actId="14100"/>
          <ac:spMkLst>
            <pc:docMk/>
            <pc:sldMk cId="3997818742" sldId="268"/>
            <ac:spMk id="3" creationId="{7C5DCFF0-FE71-700E-084D-9424D788D3DB}"/>
          </ac:spMkLst>
        </pc:spChg>
      </pc:sldChg>
      <pc:sldChg chg="addSp modSp mod">
        <pc:chgData name="Wendy Lewis" userId="be0f4370-12b0-4f9d-b26a-4d3b3a7a8902" providerId="ADAL" clId="{2506A021-FA70-4D59-BE26-D05259D7E6B5}" dt="2025-01-21T08:59:03.899" v="470" actId="20577"/>
        <pc:sldMkLst>
          <pc:docMk/>
          <pc:sldMk cId="1078860489" sldId="269"/>
        </pc:sldMkLst>
        <pc:spChg chg="mod">
          <ac:chgData name="Wendy Lewis" userId="be0f4370-12b0-4f9d-b26a-4d3b3a7a8902" providerId="ADAL" clId="{2506A021-FA70-4D59-BE26-D05259D7E6B5}" dt="2025-01-21T08:59:03.899" v="470" actId="20577"/>
          <ac:spMkLst>
            <pc:docMk/>
            <pc:sldMk cId="1078860489" sldId="269"/>
            <ac:spMk id="3" creationId="{7C5DCFF0-FE71-700E-084D-9424D788D3DB}"/>
          </ac:spMkLst>
        </pc:spChg>
        <pc:spChg chg="add mod">
          <ac:chgData name="Wendy Lewis" userId="be0f4370-12b0-4f9d-b26a-4d3b3a7a8902" providerId="ADAL" clId="{2506A021-FA70-4D59-BE26-D05259D7E6B5}" dt="2025-01-21T08:55:55.492" v="204" actId="1076"/>
          <ac:spMkLst>
            <pc:docMk/>
            <pc:sldMk cId="1078860489" sldId="269"/>
            <ac:spMk id="6" creationId="{6A21C3FF-03B1-7F48-3975-882C3879F828}"/>
          </ac:spMkLst>
        </pc:spChg>
        <pc:spChg chg="add mod">
          <ac:chgData name="Wendy Lewis" userId="be0f4370-12b0-4f9d-b26a-4d3b3a7a8902" providerId="ADAL" clId="{2506A021-FA70-4D59-BE26-D05259D7E6B5}" dt="2025-01-21T08:58:57.181" v="459" actId="20577"/>
          <ac:spMkLst>
            <pc:docMk/>
            <pc:sldMk cId="1078860489" sldId="269"/>
            <ac:spMk id="7" creationId="{16A66FDE-11B3-2817-9E47-9FA417411A28}"/>
          </ac:spMkLst>
        </pc:spChg>
      </pc:sldChg>
      <pc:sldChg chg="addSp modSp mod">
        <pc:chgData name="Wendy Lewis" userId="be0f4370-12b0-4f9d-b26a-4d3b3a7a8902" providerId="ADAL" clId="{2506A021-FA70-4D59-BE26-D05259D7E6B5}" dt="2025-01-21T14:27:04.571" v="598" actId="1076"/>
        <pc:sldMkLst>
          <pc:docMk/>
          <pc:sldMk cId="202792876" sldId="270"/>
        </pc:sldMkLst>
        <pc:spChg chg="mod">
          <ac:chgData name="Wendy Lewis" userId="be0f4370-12b0-4f9d-b26a-4d3b3a7a8902" providerId="ADAL" clId="{2506A021-FA70-4D59-BE26-D05259D7E6B5}" dt="2025-01-21T14:24:06.578" v="498" actId="14100"/>
          <ac:spMkLst>
            <pc:docMk/>
            <pc:sldMk cId="202792876" sldId="270"/>
            <ac:spMk id="3" creationId="{7C5DCFF0-FE71-700E-084D-9424D788D3DB}"/>
          </ac:spMkLst>
        </pc:spChg>
        <pc:spChg chg="add mod">
          <ac:chgData name="Wendy Lewis" userId="be0f4370-12b0-4f9d-b26a-4d3b3a7a8902" providerId="ADAL" clId="{2506A021-FA70-4D59-BE26-D05259D7E6B5}" dt="2025-01-21T14:24:20.803" v="500" actId="1076"/>
          <ac:spMkLst>
            <pc:docMk/>
            <pc:sldMk cId="202792876" sldId="270"/>
            <ac:spMk id="6" creationId="{9F51EB82-3629-422E-F496-22A8DDC2476D}"/>
          </ac:spMkLst>
        </pc:spChg>
        <pc:spChg chg="add mod">
          <ac:chgData name="Wendy Lewis" userId="be0f4370-12b0-4f9d-b26a-4d3b3a7a8902" providerId="ADAL" clId="{2506A021-FA70-4D59-BE26-D05259D7E6B5}" dt="2025-01-21T14:27:04.571" v="598" actId="1076"/>
          <ac:spMkLst>
            <pc:docMk/>
            <pc:sldMk cId="202792876" sldId="270"/>
            <ac:spMk id="7" creationId="{3C877C1B-D322-FD45-9E4F-5E36E3F08CF7}"/>
          </ac:spMkLst>
        </pc:spChg>
      </pc:sldChg>
      <pc:sldChg chg="addSp delSp modSp del mod">
        <pc:chgData name="Wendy Lewis" userId="be0f4370-12b0-4f9d-b26a-4d3b3a7a8902" providerId="ADAL" clId="{2506A021-FA70-4D59-BE26-D05259D7E6B5}" dt="2025-01-21T14:27:08.477" v="599" actId="47"/>
        <pc:sldMkLst>
          <pc:docMk/>
          <pc:sldMk cId="33628734" sldId="271"/>
        </pc:sldMkLst>
        <pc:spChg chg="del mod">
          <ac:chgData name="Wendy Lewis" userId="be0f4370-12b0-4f9d-b26a-4d3b3a7a8902" providerId="ADAL" clId="{2506A021-FA70-4D59-BE26-D05259D7E6B5}" dt="2025-01-21T14:26:52.246" v="596" actId="21"/>
          <ac:spMkLst>
            <pc:docMk/>
            <pc:sldMk cId="33628734" sldId="271"/>
            <ac:spMk id="3" creationId="{7C5DCFF0-FE71-700E-084D-9424D788D3DB}"/>
          </ac:spMkLst>
        </pc:spChg>
        <pc:spChg chg="add mod">
          <ac:chgData name="Wendy Lewis" userId="be0f4370-12b0-4f9d-b26a-4d3b3a7a8902" providerId="ADAL" clId="{2506A021-FA70-4D59-BE26-D05259D7E6B5}" dt="2025-01-21T14:26:52.246" v="596" actId="21"/>
          <ac:spMkLst>
            <pc:docMk/>
            <pc:sldMk cId="33628734" sldId="271"/>
            <ac:spMk id="7" creationId="{88CB0594-8E9A-F56D-0AC3-348E0A80132B}"/>
          </ac:spMkLst>
        </pc:spChg>
      </pc:sldChg>
      <pc:sldChg chg="modSp mod ord">
        <pc:chgData name="Wendy Lewis" userId="be0f4370-12b0-4f9d-b26a-4d3b3a7a8902" providerId="ADAL" clId="{2506A021-FA70-4D59-BE26-D05259D7E6B5}" dt="2025-01-21T14:34:00.767" v="632"/>
        <pc:sldMkLst>
          <pc:docMk/>
          <pc:sldMk cId="954643710" sldId="273"/>
        </pc:sldMkLst>
        <pc:spChg chg="mod">
          <ac:chgData name="Wendy Lewis" userId="be0f4370-12b0-4f9d-b26a-4d3b3a7a8902" providerId="ADAL" clId="{2506A021-FA70-4D59-BE26-D05259D7E6B5}" dt="2025-01-21T08:49:22.281" v="128" actId="6549"/>
          <ac:spMkLst>
            <pc:docMk/>
            <pc:sldMk cId="954643710" sldId="273"/>
            <ac:spMk id="3" creationId="{7C5DCFF0-FE71-700E-084D-9424D788D3DB}"/>
          </ac:spMkLst>
        </pc:spChg>
      </pc:sldChg>
      <pc:sldChg chg="del">
        <pc:chgData name="Wendy Lewis" userId="be0f4370-12b0-4f9d-b26a-4d3b3a7a8902" providerId="ADAL" clId="{2506A021-FA70-4D59-BE26-D05259D7E6B5}" dt="2025-01-21T08:52:09.985" v="129" actId="47"/>
        <pc:sldMkLst>
          <pc:docMk/>
          <pc:sldMk cId="3802494556" sldId="274"/>
        </pc:sldMkLst>
      </pc:sldChg>
      <pc:sldChg chg="addSp delSp modSp mod ord">
        <pc:chgData name="Wendy Lewis" userId="be0f4370-12b0-4f9d-b26a-4d3b3a7a8902" providerId="ADAL" clId="{2506A021-FA70-4D59-BE26-D05259D7E6B5}" dt="2025-01-21T14:34:22.495" v="635" actId="20577"/>
        <pc:sldMkLst>
          <pc:docMk/>
          <pc:sldMk cId="2806773295" sldId="276"/>
        </pc:sldMkLst>
        <pc:spChg chg="mod">
          <ac:chgData name="Wendy Lewis" userId="be0f4370-12b0-4f9d-b26a-4d3b3a7a8902" providerId="ADAL" clId="{2506A021-FA70-4D59-BE26-D05259D7E6B5}" dt="2025-01-21T14:34:22.495" v="635" actId="20577"/>
          <ac:spMkLst>
            <pc:docMk/>
            <pc:sldMk cId="2806773295" sldId="276"/>
            <ac:spMk id="2" creationId="{41D2D99D-CC74-3058-3A57-FEFD0EBD6EB3}"/>
          </ac:spMkLst>
        </pc:spChg>
        <pc:spChg chg="add del mod">
          <ac:chgData name="Wendy Lewis" userId="be0f4370-12b0-4f9d-b26a-4d3b3a7a8902" providerId="ADAL" clId="{2506A021-FA70-4D59-BE26-D05259D7E6B5}" dt="2025-01-21T14:32:18.787" v="628" actId="1076"/>
          <ac:spMkLst>
            <pc:docMk/>
            <pc:sldMk cId="2806773295" sldId="276"/>
            <ac:spMk id="3" creationId="{7C5DCFF0-FE71-700E-084D-9424D788D3DB}"/>
          </ac:spMkLst>
        </pc:spChg>
        <pc:spChg chg="add mod">
          <ac:chgData name="Wendy Lewis" userId="be0f4370-12b0-4f9d-b26a-4d3b3a7a8902" providerId="ADAL" clId="{2506A021-FA70-4D59-BE26-D05259D7E6B5}" dt="2025-01-21T14:31:43.797" v="618" actId="21"/>
          <ac:spMkLst>
            <pc:docMk/>
            <pc:sldMk cId="2806773295" sldId="276"/>
            <ac:spMk id="10" creationId="{5B50E39D-9952-F215-C6EC-408E227E6B60}"/>
          </ac:spMkLst>
        </pc:spChg>
        <pc:spChg chg="add mod">
          <ac:chgData name="Wendy Lewis" userId="be0f4370-12b0-4f9d-b26a-4d3b3a7a8902" providerId="ADAL" clId="{2506A021-FA70-4D59-BE26-D05259D7E6B5}" dt="2025-01-21T14:32:17.529" v="627"/>
          <ac:spMkLst>
            <pc:docMk/>
            <pc:sldMk cId="2806773295" sldId="276"/>
            <ac:spMk id="11" creationId="{7C5DCFF0-FE71-700E-084D-9424D788D3DB}"/>
          </ac:spMkLst>
        </pc:spChg>
        <pc:picChg chg="add mod">
          <ac:chgData name="Wendy Lewis" userId="be0f4370-12b0-4f9d-b26a-4d3b3a7a8902" providerId="ADAL" clId="{2506A021-FA70-4D59-BE26-D05259D7E6B5}" dt="2025-01-21T14:32:13.454" v="626"/>
          <ac:picMkLst>
            <pc:docMk/>
            <pc:sldMk cId="2806773295" sldId="276"/>
            <ac:picMk id="12" creationId="{8CA8B297-8A8C-764D-D30A-F990AA66A3EE}"/>
          </ac:picMkLst>
        </pc:picChg>
        <pc:picChg chg="add del mod">
          <ac:chgData name="Wendy Lewis" userId="be0f4370-12b0-4f9d-b26a-4d3b3a7a8902" providerId="ADAL" clId="{2506A021-FA70-4D59-BE26-D05259D7E6B5}" dt="2025-01-21T14:31:54.885" v="624" actId="1076"/>
          <ac:picMkLst>
            <pc:docMk/>
            <pc:sldMk cId="2806773295" sldId="276"/>
            <ac:picMk id="1026" creationId="{8CA8B297-8A8C-764D-D30A-F990AA66A3EE}"/>
          </ac:picMkLst>
        </pc:picChg>
      </pc:sldChg>
    </pc:docChg>
  </pc:docChgLst>
  <pc:docChgLst>
    <pc:chgData name="Trish Varndall" userId="e6c20d73-215b-4523-9788-2f97768fc901" providerId="ADAL" clId="{9F9F9C82-6642-4EAF-B3DA-D02A9ABD63C3}"/>
    <pc:docChg chg="undo custSel modSld">
      <pc:chgData name="Trish Varndall" userId="e6c20d73-215b-4523-9788-2f97768fc901" providerId="ADAL" clId="{9F9F9C82-6642-4EAF-B3DA-D02A9ABD63C3}" dt="2025-01-23T16:24:58.857" v="195" actId="20577"/>
      <pc:docMkLst>
        <pc:docMk/>
      </pc:docMkLst>
      <pc:sldChg chg="addSp delSp modSp mod">
        <pc:chgData name="Trish Varndall" userId="e6c20d73-215b-4523-9788-2f97768fc901" providerId="ADAL" clId="{9F9F9C82-6642-4EAF-B3DA-D02A9ABD63C3}" dt="2025-01-23T16:24:58.857" v="195" actId="20577"/>
        <pc:sldMkLst>
          <pc:docMk/>
          <pc:sldMk cId="202792876" sldId="270"/>
        </pc:sldMkLst>
        <pc:spChg chg="del mod">
          <ac:chgData name="Trish Varndall" userId="e6c20d73-215b-4523-9788-2f97768fc901" providerId="ADAL" clId="{9F9F9C82-6642-4EAF-B3DA-D02A9ABD63C3}" dt="2025-01-23T16:16:38.751" v="26" actId="478"/>
          <ac:spMkLst>
            <pc:docMk/>
            <pc:sldMk cId="202792876" sldId="270"/>
            <ac:spMk id="3" creationId="{7C5DCFF0-FE71-700E-084D-9424D788D3DB}"/>
          </ac:spMkLst>
        </pc:spChg>
        <pc:spChg chg="mod">
          <ac:chgData name="Trish Varndall" userId="e6c20d73-215b-4523-9788-2f97768fc901" providerId="ADAL" clId="{9F9F9C82-6642-4EAF-B3DA-D02A9ABD63C3}" dt="2025-01-23T16:23:08.090" v="119" actId="14100"/>
          <ac:spMkLst>
            <pc:docMk/>
            <pc:sldMk cId="202792876" sldId="270"/>
            <ac:spMk id="6" creationId="{9F51EB82-3629-422E-F496-22A8DDC2476D}"/>
          </ac:spMkLst>
        </pc:spChg>
        <pc:spChg chg="mod">
          <ac:chgData name="Trish Varndall" userId="e6c20d73-215b-4523-9788-2f97768fc901" providerId="ADAL" clId="{9F9F9C82-6642-4EAF-B3DA-D02A9ABD63C3}" dt="2025-01-23T16:23:12.005" v="120" actId="1076"/>
          <ac:spMkLst>
            <pc:docMk/>
            <pc:sldMk cId="202792876" sldId="270"/>
            <ac:spMk id="7" creationId="{3C877C1B-D322-FD45-9E4F-5E36E3F08CF7}"/>
          </ac:spMkLst>
        </pc:spChg>
        <pc:spChg chg="add del mod">
          <ac:chgData name="Trish Varndall" userId="e6c20d73-215b-4523-9788-2f97768fc901" providerId="ADAL" clId="{9F9F9C82-6642-4EAF-B3DA-D02A9ABD63C3}" dt="2025-01-23T16:15:55.899" v="17"/>
          <ac:spMkLst>
            <pc:docMk/>
            <pc:sldMk cId="202792876" sldId="270"/>
            <ac:spMk id="8" creationId="{9B058FE4-896E-592E-7233-B94CBE43832D}"/>
          </ac:spMkLst>
        </pc:spChg>
        <pc:spChg chg="add mod">
          <ac:chgData name="Trish Varndall" userId="e6c20d73-215b-4523-9788-2f97768fc901" providerId="ADAL" clId="{9F9F9C82-6642-4EAF-B3DA-D02A9ABD63C3}" dt="2025-01-23T16:24:58.857" v="195" actId="20577"/>
          <ac:spMkLst>
            <pc:docMk/>
            <pc:sldMk cId="202792876" sldId="270"/>
            <ac:spMk id="10" creationId="{FDC0189D-DDF6-2694-2B41-8D39DCBE9D90}"/>
          </ac:spMkLst>
        </pc:spChg>
        <pc:spChg chg="add mod">
          <ac:chgData name="Trish Varndall" userId="e6c20d73-215b-4523-9788-2f97768fc901" providerId="ADAL" clId="{9F9F9C82-6642-4EAF-B3DA-D02A9ABD63C3}" dt="2025-01-23T16:21:47.475" v="102" actId="1076"/>
          <ac:spMkLst>
            <pc:docMk/>
            <pc:sldMk cId="202792876" sldId="270"/>
            <ac:spMk id="12" creationId="{E5F12BF2-4672-2D1B-75E0-BDA5202D01E7}"/>
          </ac:spMkLst>
        </pc:spChg>
        <pc:spChg chg="add mod">
          <ac:chgData name="Trish Varndall" userId="e6c20d73-215b-4523-9788-2f97768fc901" providerId="ADAL" clId="{9F9F9C82-6642-4EAF-B3DA-D02A9ABD63C3}" dt="2025-01-23T16:24:37.478" v="192" actId="27636"/>
          <ac:spMkLst>
            <pc:docMk/>
            <pc:sldMk cId="202792876" sldId="270"/>
            <ac:spMk id="14" creationId="{79B71D37-C560-A590-6671-9BF217959DB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6F4F56-23E0-4FB9-8FC9-D5429147E189}" type="datetimeFigureOut">
              <a:rPr lang="en-GB" smtClean="0"/>
              <a:t>23/01/2025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C19838-5A44-41E9-A41B-9CD217BB904C}" type="slidenum">
              <a:rPr lang="en-GB" smtClean="0"/>
              <a:t>‹#›</a:t>
            </a:fld>
            <a:endParaRPr lang="en-GB"/>
          </a:p>
        </p:txBody>
      </p:sp>
    </p:spTree>
    <p:extLst>
      <p:ext uri="{BB962C8B-B14F-4D97-AF65-F5344CB8AC3E}">
        <p14:creationId xmlns:p14="http://schemas.microsoft.com/office/powerpoint/2010/main" val="385418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CC19838-5A44-41E9-A41B-9CD217BB904C}" type="slidenum">
              <a:rPr lang="en-GB" smtClean="0"/>
              <a:t>7</a:t>
            </a:fld>
            <a:endParaRPr lang="en-GB"/>
          </a:p>
        </p:txBody>
      </p:sp>
    </p:spTree>
    <p:extLst>
      <p:ext uri="{BB962C8B-B14F-4D97-AF65-F5344CB8AC3E}">
        <p14:creationId xmlns:p14="http://schemas.microsoft.com/office/powerpoint/2010/main" val="2955199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920C2-FA0E-32ED-C44D-ABC1ABA61F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15F85B9-F888-AC4A-FA2C-B4EA74ED67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917DF58-81E3-F11A-DE09-9870353EC620}"/>
              </a:ext>
            </a:extLst>
          </p:cNvPr>
          <p:cNvSpPr>
            <a:spLocks noGrp="1"/>
          </p:cNvSpPr>
          <p:nvPr>
            <p:ph type="dt" sz="half" idx="10"/>
          </p:nvPr>
        </p:nvSpPr>
        <p:spPr/>
        <p:txBody>
          <a:bodyPr/>
          <a:lstStyle/>
          <a:p>
            <a:fld id="{04329B5B-F585-47E7-85E8-38DB0661F795}" type="datetimeFigureOut">
              <a:rPr lang="en-GB" smtClean="0"/>
              <a:t>23/01/2025</a:t>
            </a:fld>
            <a:endParaRPr lang="en-GB"/>
          </a:p>
        </p:txBody>
      </p:sp>
      <p:sp>
        <p:nvSpPr>
          <p:cNvPr id="5" name="Footer Placeholder 4">
            <a:extLst>
              <a:ext uri="{FF2B5EF4-FFF2-40B4-BE49-F238E27FC236}">
                <a16:creationId xmlns:a16="http://schemas.microsoft.com/office/drawing/2014/main" id="{D9F8E67F-92CF-908C-8370-63E0147572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567BFD-2ED2-108D-69BC-2F05C73D6A08}"/>
              </a:ext>
            </a:extLst>
          </p:cNvPr>
          <p:cNvSpPr>
            <a:spLocks noGrp="1"/>
          </p:cNvSpPr>
          <p:nvPr>
            <p:ph type="sldNum" sz="quarter" idx="12"/>
          </p:nvPr>
        </p:nvSpPr>
        <p:spPr/>
        <p:txBody>
          <a:bodyPr/>
          <a:lstStyle/>
          <a:p>
            <a:fld id="{12A3B1DD-8022-4DF0-8788-BE5F05F36F84}" type="slidenum">
              <a:rPr lang="en-GB" smtClean="0"/>
              <a:t>‹#›</a:t>
            </a:fld>
            <a:endParaRPr lang="en-GB"/>
          </a:p>
        </p:txBody>
      </p:sp>
    </p:spTree>
    <p:extLst>
      <p:ext uri="{BB962C8B-B14F-4D97-AF65-F5344CB8AC3E}">
        <p14:creationId xmlns:p14="http://schemas.microsoft.com/office/powerpoint/2010/main" val="235486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CA7AF-B091-E137-2052-AAE2BFF58AF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E812E2F-2F3B-E5DB-C0A8-7994469785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7F6870-28C1-A0EA-3E8F-2C47D51ADB0E}"/>
              </a:ext>
            </a:extLst>
          </p:cNvPr>
          <p:cNvSpPr>
            <a:spLocks noGrp="1"/>
          </p:cNvSpPr>
          <p:nvPr>
            <p:ph type="dt" sz="half" idx="10"/>
          </p:nvPr>
        </p:nvSpPr>
        <p:spPr/>
        <p:txBody>
          <a:bodyPr/>
          <a:lstStyle/>
          <a:p>
            <a:fld id="{04329B5B-F585-47E7-85E8-38DB0661F795}" type="datetimeFigureOut">
              <a:rPr lang="en-GB" smtClean="0"/>
              <a:t>23/01/2025</a:t>
            </a:fld>
            <a:endParaRPr lang="en-GB"/>
          </a:p>
        </p:txBody>
      </p:sp>
      <p:sp>
        <p:nvSpPr>
          <p:cNvPr id="5" name="Footer Placeholder 4">
            <a:extLst>
              <a:ext uri="{FF2B5EF4-FFF2-40B4-BE49-F238E27FC236}">
                <a16:creationId xmlns:a16="http://schemas.microsoft.com/office/drawing/2014/main" id="{77B924E8-B0E1-858D-DD01-00906313A4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1E72D5-001A-235B-2A23-452CF7FC16BE}"/>
              </a:ext>
            </a:extLst>
          </p:cNvPr>
          <p:cNvSpPr>
            <a:spLocks noGrp="1"/>
          </p:cNvSpPr>
          <p:nvPr>
            <p:ph type="sldNum" sz="quarter" idx="12"/>
          </p:nvPr>
        </p:nvSpPr>
        <p:spPr/>
        <p:txBody>
          <a:bodyPr/>
          <a:lstStyle/>
          <a:p>
            <a:fld id="{12A3B1DD-8022-4DF0-8788-BE5F05F36F84}" type="slidenum">
              <a:rPr lang="en-GB" smtClean="0"/>
              <a:t>‹#›</a:t>
            </a:fld>
            <a:endParaRPr lang="en-GB"/>
          </a:p>
        </p:txBody>
      </p:sp>
    </p:spTree>
    <p:extLst>
      <p:ext uri="{BB962C8B-B14F-4D97-AF65-F5344CB8AC3E}">
        <p14:creationId xmlns:p14="http://schemas.microsoft.com/office/powerpoint/2010/main" val="965432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FD9C9C-9413-B000-A1D0-4FF54D9451C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68CF507-E6CC-0F3C-7120-20A6D1CADF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AD71A1-D912-D192-F753-B26453B324BD}"/>
              </a:ext>
            </a:extLst>
          </p:cNvPr>
          <p:cNvSpPr>
            <a:spLocks noGrp="1"/>
          </p:cNvSpPr>
          <p:nvPr>
            <p:ph type="dt" sz="half" idx="10"/>
          </p:nvPr>
        </p:nvSpPr>
        <p:spPr/>
        <p:txBody>
          <a:bodyPr/>
          <a:lstStyle/>
          <a:p>
            <a:fld id="{04329B5B-F585-47E7-85E8-38DB0661F795}" type="datetimeFigureOut">
              <a:rPr lang="en-GB" smtClean="0"/>
              <a:t>23/01/2025</a:t>
            </a:fld>
            <a:endParaRPr lang="en-GB"/>
          </a:p>
        </p:txBody>
      </p:sp>
      <p:sp>
        <p:nvSpPr>
          <p:cNvPr id="5" name="Footer Placeholder 4">
            <a:extLst>
              <a:ext uri="{FF2B5EF4-FFF2-40B4-BE49-F238E27FC236}">
                <a16:creationId xmlns:a16="http://schemas.microsoft.com/office/drawing/2014/main" id="{C0305C06-3D5A-55B7-EC85-D78F570767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B5D021-9BF1-77D6-B628-8D3581AD45D7}"/>
              </a:ext>
            </a:extLst>
          </p:cNvPr>
          <p:cNvSpPr>
            <a:spLocks noGrp="1"/>
          </p:cNvSpPr>
          <p:nvPr>
            <p:ph type="sldNum" sz="quarter" idx="12"/>
          </p:nvPr>
        </p:nvSpPr>
        <p:spPr/>
        <p:txBody>
          <a:bodyPr/>
          <a:lstStyle/>
          <a:p>
            <a:fld id="{12A3B1DD-8022-4DF0-8788-BE5F05F36F84}" type="slidenum">
              <a:rPr lang="en-GB" smtClean="0"/>
              <a:t>‹#›</a:t>
            </a:fld>
            <a:endParaRPr lang="en-GB"/>
          </a:p>
        </p:txBody>
      </p:sp>
    </p:spTree>
    <p:extLst>
      <p:ext uri="{BB962C8B-B14F-4D97-AF65-F5344CB8AC3E}">
        <p14:creationId xmlns:p14="http://schemas.microsoft.com/office/powerpoint/2010/main" val="783262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A9514-542A-C636-BE95-336B4319DE7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98F5133-DCF0-2F49-58F0-40D8742095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B6C75E-E62C-6A96-139C-D196C591E454}"/>
              </a:ext>
            </a:extLst>
          </p:cNvPr>
          <p:cNvSpPr>
            <a:spLocks noGrp="1"/>
          </p:cNvSpPr>
          <p:nvPr>
            <p:ph type="dt" sz="half" idx="10"/>
          </p:nvPr>
        </p:nvSpPr>
        <p:spPr/>
        <p:txBody>
          <a:bodyPr/>
          <a:lstStyle/>
          <a:p>
            <a:fld id="{04329B5B-F585-47E7-85E8-38DB0661F795}" type="datetimeFigureOut">
              <a:rPr lang="en-GB" smtClean="0"/>
              <a:t>23/01/2025</a:t>
            </a:fld>
            <a:endParaRPr lang="en-GB"/>
          </a:p>
        </p:txBody>
      </p:sp>
      <p:sp>
        <p:nvSpPr>
          <p:cNvPr id="5" name="Footer Placeholder 4">
            <a:extLst>
              <a:ext uri="{FF2B5EF4-FFF2-40B4-BE49-F238E27FC236}">
                <a16:creationId xmlns:a16="http://schemas.microsoft.com/office/drawing/2014/main" id="{8D234E67-7F51-5C17-5CB2-82F4D4CA6D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D97BF8-2D4E-5068-CC1E-3CCF97017712}"/>
              </a:ext>
            </a:extLst>
          </p:cNvPr>
          <p:cNvSpPr>
            <a:spLocks noGrp="1"/>
          </p:cNvSpPr>
          <p:nvPr>
            <p:ph type="sldNum" sz="quarter" idx="12"/>
          </p:nvPr>
        </p:nvSpPr>
        <p:spPr/>
        <p:txBody>
          <a:bodyPr/>
          <a:lstStyle/>
          <a:p>
            <a:fld id="{12A3B1DD-8022-4DF0-8788-BE5F05F36F84}" type="slidenum">
              <a:rPr lang="en-GB" smtClean="0"/>
              <a:t>‹#›</a:t>
            </a:fld>
            <a:endParaRPr lang="en-GB"/>
          </a:p>
        </p:txBody>
      </p:sp>
    </p:spTree>
    <p:extLst>
      <p:ext uri="{BB962C8B-B14F-4D97-AF65-F5344CB8AC3E}">
        <p14:creationId xmlns:p14="http://schemas.microsoft.com/office/powerpoint/2010/main" val="2730301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03A79-219C-1DA0-C4A5-A2E4A33314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20AB708-59C8-BE7D-6E69-CD7DBA04AB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AB0807-69B0-F543-96D4-31327D3EC422}"/>
              </a:ext>
            </a:extLst>
          </p:cNvPr>
          <p:cNvSpPr>
            <a:spLocks noGrp="1"/>
          </p:cNvSpPr>
          <p:nvPr>
            <p:ph type="dt" sz="half" idx="10"/>
          </p:nvPr>
        </p:nvSpPr>
        <p:spPr/>
        <p:txBody>
          <a:bodyPr/>
          <a:lstStyle/>
          <a:p>
            <a:fld id="{04329B5B-F585-47E7-85E8-38DB0661F795}" type="datetimeFigureOut">
              <a:rPr lang="en-GB" smtClean="0"/>
              <a:t>23/01/2025</a:t>
            </a:fld>
            <a:endParaRPr lang="en-GB"/>
          </a:p>
        </p:txBody>
      </p:sp>
      <p:sp>
        <p:nvSpPr>
          <p:cNvPr id="5" name="Footer Placeholder 4">
            <a:extLst>
              <a:ext uri="{FF2B5EF4-FFF2-40B4-BE49-F238E27FC236}">
                <a16:creationId xmlns:a16="http://schemas.microsoft.com/office/drawing/2014/main" id="{5978C8BD-DD7A-BBFA-9F0B-28B529248D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FAC24F-7D51-5750-048E-9202FA5A6F3F}"/>
              </a:ext>
            </a:extLst>
          </p:cNvPr>
          <p:cNvSpPr>
            <a:spLocks noGrp="1"/>
          </p:cNvSpPr>
          <p:nvPr>
            <p:ph type="sldNum" sz="quarter" idx="12"/>
          </p:nvPr>
        </p:nvSpPr>
        <p:spPr/>
        <p:txBody>
          <a:bodyPr/>
          <a:lstStyle/>
          <a:p>
            <a:fld id="{12A3B1DD-8022-4DF0-8788-BE5F05F36F84}" type="slidenum">
              <a:rPr lang="en-GB" smtClean="0"/>
              <a:t>‹#›</a:t>
            </a:fld>
            <a:endParaRPr lang="en-GB"/>
          </a:p>
        </p:txBody>
      </p:sp>
    </p:spTree>
    <p:extLst>
      <p:ext uri="{BB962C8B-B14F-4D97-AF65-F5344CB8AC3E}">
        <p14:creationId xmlns:p14="http://schemas.microsoft.com/office/powerpoint/2010/main" val="1413494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4CB38-9B80-CDF0-E09F-59828524E07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9914AE-0E5E-014B-3EDC-BF2DA83F13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6A9BB6C-70FC-2778-5FFA-CEB248D82C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661F49C-A855-203A-2063-8997BF3560D9}"/>
              </a:ext>
            </a:extLst>
          </p:cNvPr>
          <p:cNvSpPr>
            <a:spLocks noGrp="1"/>
          </p:cNvSpPr>
          <p:nvPr>
            <p:ph type="dt" sz="half" idx="10"/>
          </p:nvPr>
        </p:nvSpPr>
        <p:spPr/>
        <p:txBody>
          <a:bodyPr/>
          <a:lstStyle/>
          <a:p>
            <a:fld id="{04329B5B-F585-47E7-85E8-38DB0661F795}" type="datetimeFigureOut">
              <a:rPr lang="en-GB" smtClean="0"/>
              <a:t>23/01/2025</a:t>
            </a:fld>
            <a:endParaRPr lang="en-GB"/>
          </a:p>
        </p:txBody>
      </p:sp>
      <p:sp>
        <p:nvSpPr>
          <p:cNvPr id="6" name="Footer Placeholder 5">
            <a:extLst>
              <a:ext uri="{FF2B5EF4-FFF2-40B4-BE49-F238E27FC236}">
                <a16:creationId xmlns:a16="http://schemas.microsoft.com/office/drawing/2014/main" id="{BA91EA9E-A17B-0C5B-8EB7-D796C06E59C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EBEA5B-2763-109D-EE2F-0D610A7F9199}"/>
              </a:ext>
            </a:extLst>
          </p:cNvPr>
          <p:cNvSpPr>
            <a:spLocks noGrp="1"/>
          </p:cNvSpPr>
          <p:nvPr>
            <p:ph type="sldNum" sz="quarter" idx="12"/>
          </p:nvPr>
        </p:nvSpPr>
        <p:spPr/>
        <p:txBody>
          <a:bodyPr/>
          <a:lstStyle/>
          <a:p>
            <a:fld id="{12A3B1DD-8022-4DF0-8788-BE5F05F36F84}" type="slidenum">
              <a:rPr lang="en-GB" smtClean="0"/>
              <a:t>‹#›</a:t>
            </a:fld>
            <a:endParaRPr lang="en-GB"/>
          </a:p>
        </p:txBody>
      </p:sp>
    </p:spTree>
    <p:extLst>
      <p:ext uri="{BB962C8B-B14F-4D97-AF65-F5344CB8AC3E}">
        <p14:creationId xmlns:p14="http://schemas.microsoft.com/office/powerpoint/2010/main" val="34329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53A0D-EF70-D36E-99CF-674D190ABE5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145946-0914-105A-94E2-25046DF8F1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AEF1BEC-7B62-DF7E-E929-51CDFA6439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09A8505-1160-942E-E52A-797B5C4F75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64BC79-073D-FCD3-2B71-FC3BE165E18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6167D95-5F58-D7D1-6B2E-398E9FB74FDF}"/>
              </a:ext>
            </a:extLst>
          </p:cNvPr>
          <p:cNvSpPr>
            <a:spLocks noGrp="1"/>
          </p:cNvSpPr>
          <p:nvPr>
            <p:ph type="dt" sz="half" idx="10"/>
          </p:nvPr>
        </p:nvSpPr>
        <p:spPr/>
        <p:txBody>
          <a:bodyPr/>
          <a:lstStyle/>
          <a:p>
            <a:fld id="{04329B5B-F585-47E7-85E8-38DB0661F795}" type="datetimeFigureOut">
              <a:rPr lang="en-GB" smtClean="0"/>
              <a:t>23/01/2025</a:t>
            </a:fld>
            <a:endParaRPr lang="en-GB"/>
          </a:p>
        </p:txBody>
      </p:sp>
      <p:sp>
        <p:nvSpPr>
          <p:cNvPr id="8" name="Footer Placeholder 7">
            <a:extLst>
              <a:ext uri="{FF2B5EF4-FFF2-40B4-BE49-F238E27FC236}">
                <a16:creationId xmlns:a16="http://schemas.microsoft.com/office/drawing/2014/main" id="{82C1CB26-F178-777F-E3F6-D12721C57A8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9934151-CF90-4436-D567-BAC6353A1794}"/>
              </a:ext>
            </a:extLst>
          </p:cNvPr>
          <p:cNvSpPr>
            <a:spLocks noGrp="1"/>
          </p:cNvSpPr>
          <p:nvPr>
            <p:ph type="sldNum" sz="quarter" idx="12"/>
          </p:nvPr>
        </p:nvSpPr>
        <p:spPr/>
        <p:txBody>
          <a:bodyPr/>
          <a:lstStyle/>
          <a:p>
            <a:fld id="{12A3B1DD-8022-4DF0-8788-BE5F05F36F84}" type="slidenum">
              <a:rPr lang="en-GB" smtClean="0"/>
              <a:t>‹#›</a:t>
            </a:fld>
            <a:endParaRPr lang="en-GB"/>
          </a:p>
        </p:txBody>
      </p:sp>
    </p:spTree>
    <p:extLst>
      <p:ext uri="{BB962C8B-B14F-4D97-AF65-F5344CB8AC3E}">
        <p14:creationId xmlns:p14="http://schemas.microsoft.com/office/powerpoint/2010/main" val="517132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93A8F-CE01-41E5-9492-EFB6283D4B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750EBF8-0027-7F1B-F6C7-683A36B9BB3F}"/>
              </a:ext>
            </a:extLst>
          </p:cNvPr>
          <p:cNvSpPr>
            <a:spLocks noGrp="1"/>
          </p:cNvSpPr>
          <p:nvPr>
            <p:ph type="dt" sz="half" idx="10"/>
          </p:nvPr>
        </p:nvSpPr>
        <p:spPr/>
        <p:txBody>
          <a:bodyPr/>
          <a:lstStyle/>
          <a:p>
            <a:fld id="{04329B5B-F585-47E7-85E8-38DB0661F795}" type="datetimeFigureOut">
              <a:rPr lang="en-GB" smtClean="0"/>
              <a:t>23/01/2025</a:t>
            </a:fld>
            <a:endParaRPr lang="en-GB"/>
          </a:p>
        </p:txBody>
      </p:sp>
      <p:sp>
        <p:nvSpPr>
          <p:cNvPr id="4" name="Footer Placeholder 3">
            <a:extLst>
              <a:ext uri="{FF2B5EF4-FFF2-40B4-BE49-F238E27FC236}">
                <a16:creationId xmlns:a16="http://schemas.microsoft.com/office/drawing/2014/main" id="{7BACB5F4-1726-9244-97CD-968063DAF03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D3A2FF6-57D2-6D9C-F9AC-5FB3B8A92243}"/>
              </a:ext>
            </a:extLst>
          </p:cNvPr>
          <p:cNvSpPr>
            <a:spLocks noGrp="1"/>
          </p:cNvSpPr>
          <p:nvPr>
            <p:ph type="sldNum" sz="quarter" idx="12"/>
          </p:nvPr>
        </p:nvSpPr>
        <p:spPr/>
        <p:txBody>
          <a:bodyPr/>
          <a:lstStyle/>
          <a:p>
            <a:fld id="{12A3B1DD-8022-4DF0-8788-BE5F05F36F84}" type="slidenum">
              <a:rPr lang="en-GB" smtClean="0"/>
              <a:t>‹#›</a:t>
            </a:fld>
            <a:endParaRPr lang="en-GB"/>
          </a:p>
        </p:txBody>
      </p:sp>
    </p:spTree>
    <p:extLst>
      <p:ext uri="{BB962C8B-B14F-4D97-AF65-F5344CB8AC3E}">
        <p14:creationId xmlns:p14="http://schemas.microsoft.com/office/powerpoint/2010/main" val="2808497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90524B-5BB0-6685-E72B-4109EA911F4D}"/>
              </a:ext>
            </a:extLst>
          </p:cNvPr>
          <p:cNvSpPr>
            <a:spLocks noGrp="1"/>
          </p:cNvSpPr>
          <p:nvPr>
            <p:ph type="dt" sz="half" idx="10"/>
          </p:nvPr>
        </p:nvSpPr>
        <p:spPr/>
        <p:txBody>
          <a:bodyPr/>
          <a:lstStyle/>
          <a:p>
            <a:fld id="{04329B5B-F585-47E7-85E8-38DB0661F795}" type="datetimeFigureOut">
              <a:rPr lang="en-GB" smtClean="0"/>
              <a:t>23/01/2025</a:t>
            </a:fld>
            <a:endParaRPr lang="en-GB"/>
          </a:p>
        </p:txBody>
      </p:sp>
      <p:sp>
        <p:nvSpPr>
          <p:cNvPr id="3" name="Footer Placeholder 2">
            <a:extLst>
              <a:ext uri="{FF2B5EF4-FFF2-40B4-BE49-F238E27FC236}">
                <a16:creationId xmlns:a16="http://schemas.microsoft.com/office/drawing/2014/main" id="{16C1FBB1-F5C0-2F06-A5C7-E9D2AB0074C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C465399-0FEB-95FE-5679-DFFED882DB07}"/>
              </a:ext>
            </a:extLst>
          </p:cNvPr>
          <p:cNvSpPr>
            <a:spLocks noGrp="1"/>
          </p:cNvSpPr>
          <p:nvPr>
            <p:ph type="sldNum" sz="quarter" idx="12"/>
          </p:nvPr>
        </p:nvSpPr>
        <p:spPr/>
        <p:txBody>
          <a:bodyPr/>
          <a:lstStyle/>
          <a:p>
            <a:fld id="{12A3B1DD-8022-4DF0-8788-BE5F05F36F84}" type="slidenum">
              <a:rPr lang="en-GB" smtClean="0"/>
              <a:t>‹#›</a:t>
            </a:fld>
            <a:endParaRPr lang="en-GB"/>
          </a:p>
        </p:txBody>
      </p:sp>
    </p:spTree>
    <p:extLst>
      <p:ext uri="{BB962C8B-B14F-4D97-AF65-F5344CB8AC3E}">
        <p14:creationId xmlns:p14="http://schemas.microsoft.com/office/powerpoint/2010/main" val="3242758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54B49-7D8C-7A90-4778-4D78844440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7ACD4C3-F3EE-9FED-8CDF-28DC978755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3D4F096-F23C-D71C-5E12-72319F7D9B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0545BA-2E48-382E-768F-4853B92E5E69}"/>
              </a:ext>
            </a:extLst>
          </p:cNvPr>
          <p:cNvSpPr>
            <a:spLocks noGrp="1"/>
          </p:cNvSpPr>
          <p:nvPr>
            <p:ph type="dt" sz="half" idx="10"/>
          </p:nvPr>
        </p:nvSpPr>
        <p:spPr/>
        <p:txBody>
          <a:bodyPr/>
          <a:lstStyle/>
          <a:p>
            <a:fld id="{04329B5B-F585-47E7-85E8-38DB0661F795}" type="datetimeFigureOut">
              <a:rPr lang="en-GB" smtClean="0"/>
              <a:t>23/01/2025</a:t>
            </a:fld>
            <a:endParaRPr lang="en-GB"/>
          </a:p>
        </p:txBody>
      </p:sp>
      <p:sp>
        <p:nvSpPr>
          <p:cNvPr id="6" name="Footer Placeholder 5">
            <a:extLst>
              <a:ext uri="{FF2B5EF4-FFF2-40B4-BE49-F238E27FC236}">
                <a16:creationId xmlns:a16="http://schemas.microsoft.com/office/drawing/2014/main" id="{BED4CE9B-17E4-C864-D21A-03A23B5C62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5BBAD8-F80E-00AA-4E6F-61EC4C38A5FE}"/>
              </a:ext>
            </a:extLst>
          </p:cNvPr>
          <p:cNvSpPr>
            <a:spLocks noGrp="1"/>
          </p:cNvSpPr>
          <p:nvPr>
            <p:ph type="sldNum" sz="quarter" idx="12"/>
          </p:nvPr>
        </p:nvSpPr>
        <p:spPr/>
        <p:txBody>
          <a:bodyPr/>
          <a:lstStyle/>
          <a:p>
            <a:fld id="{12A3B1DD-8022-4DF0-8788-BE5F05F36F84}" type="slidenum">
              <a:rPr lang="en-GB" smtClean="0"/>
              <a:t>‹#›</a:t>
            </a:fld>
            <a:endParaRPr lang="en-GB"/>
          </a:p>
        </p:txBody>
      </p:sp>
    </p:spTree>
    <p:extLst>
      <p:ext uri="{BB962C8B-B14F-4D97-AF65-F5344CB8AC3E}">
        <p14:creationId xmlns:p14="http://schemas.microsoft.com/office/powerpoint/2010/main" val="3638423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CC33B-CB45-6B26-6C5E-81F7FAC60C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B62534D-7838-136A-4751-E48CA069F5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2128CB3-AE28-EC63-D304-548F114981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F9CD97-FEE6-9D23-21B5-255685CAFAD2}"/>
              </a:ext>
            </a:extLst>
          </p:cNvPr>
          <p:cNvSpPr>
            <a:spLocks noGrp="1"/>
          </p:cNvSpPr>
          <p:nvPr>
            <p:ph type="dt" sz="half" idx="10"/>
          </p:nvPr>
        </p:nvSpPr>
        <p:spPr/>
        <p:txBody>
          <a:bodyPr/>
          <a:lstStyle/>
          <a:p>
            <a:fld id="{04329B5B-F585-47E7-85E8-38DB0661F795}" type="datetimeFigureOut">
              <a:rPr lang="en-GB" smtClean="0"/>
              <a:t>23/01/2025</a:t>
            </a:fld>
            <a:endParaRPr lang="en-GB"/>
          </a:p>
        </p:txBody>
      </p:sp>
      <p:sp>
        <p:nvSpPr>
          <p:cNvPr id="6" name="Footer Placeholder 5">
            <a:extLst>
              <a:ext uri="{FF2B5EF4-FFF2-40B4-BE49-F238E27FC236}">
                <a16:creationId xmlns:a16="http://schemas.microsoft.com/office/drawing/2014/main" id="{EDBC0369-769D-DEAC-3BB0-B5C22F7EBB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42EED6-B456-DF3C-9F26-5DDBD20C947F}"/>
              </a:ext>
            </a:extLst>
          </p:cNvPr>
          <p:cNvSpPr>
            <a:spLocks noGrp="1"/>
          </p:cNvSpPr>
          <p:nvPr>
            <p:ph type="sldNum" sz="quarter" idx="12"/>
          </p:nvPr>
        </p:nvSpPr>
        <p:spPr/>
        <p:txBody>
          <a:bodyPr/>
          <a:lstStyle/>
          <a:p>
            <a:fld id="{12A3B1DD-8022-4DF0-8788-BE5F05F36F84}" type="slidenum">
              <a:rPr lang="en-GB" smtClean="0"/>
              <a:t>‹#›</a:t>
            </a:fld>
            <a:endParaRPr lang="en-GB"/>
          </a:p>
        </p:txBody>
      </p:sp>
    </p:spTree>
    <p:extLst>
      <p:ext uri="{BB962C8B-B14F-4D97-AF65-F5344CB8AC3E}">
        <p14:creationId xmlns:p14="http://schemas.microsoft.com/office/powerpoint/2010/main" val="3985190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1A7AE-CC9D-3363-197E-6A6B531ED3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48F10DA-B744-9853-D680-273D0F3A23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1FFCAA-6F61-58BE-E307-8C80CCCD0A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329B5B-F585-47E7-85E8-38DB0661F795}" type="datetimeFigureOut">
              <a:rPr lang="en-GB" smtClean="0"/>
              <a:t>23/01/2025</a:t>
            </a:fld>
            <a:endParaRPr lang="en-GB"/>
          </a:p>
        </p:txBody>
      </p:sp>
      <p:sp>
        <p:nvSpPr>
          <p:cNvPr id="5" name="Footer Placeholder 4">
            <a:extLst>
              <a:ext uri="{FF2B5EF4-FFF2-40B4-BE49-F238E27FC236}">
                <a16:creationId xmlns:a16="http://schemas.microsoft.com/office/drawing/2014/main" id="{9F29BDEB-ECB4-1605-5AAA-3CAA059D4B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EBE1D4B-0A62-883F-453A-63F7183E97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2A3B1DD-8022-4DF0-8788-BE5F05F36F84}" type="slidenum">
              <a:rPr lang="en-GB" smtClean="0"/>
              <a:t>‹#›</a:t>
            </a:fld>
            <a:endParaRPr lang="en-GB"/>
          </a:p>
        </p:txBody>
      </p:sp>
      <p:sp>
        <p:nvSpPr>
          <p:cNvPr id="8" name="TextBox 7">
            <a:extLst>
              <a:ext uri="{FF2B5EF4-FFF2-40B4-BE49-F238E27FC236}">
                <a16:creationId xmlns:a16="http://schemas.microsoft.com/office/drawing/2014/main" id="{445F19F1-4468-6160-882B-BE1BB457D797}"/>
              </a:ext>
            </a:extLst>
          </p:cNvPr>
          <p:cNvSpPr txBox="1"/>
          <p:nvPr userDrawn="1">
            <p:extLst>
              <p:ext uri="{1162E1C5-73C7-4A58-AE30-91384D911F3F}">
                <p184:classification xmlns:p184="http://schemas.microsoft.com/office/powerpoint/2018/4/main" val="hdr"/>
              </p:ext>
            </p:extLst>
          </p:nvPr>
        </p:nvSpPr>
        <p:spPr>
          <a:xfrm>
            <a:off x="63500" y="63500"/>
            <a:ext cx="388938"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ea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20250839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swlsocialcarehub.org.uk/job-search/" TargetMode="External"/><Relationship Id="rId7" Type="http://schemas.openxmlformats.org/officeDocument/2006/relationships/image" Target="../media/image2.png"/><Relationship Id="rId2" Type="http://schemas.openxmlformats.org/officeDocument/2006/relationships/hyperlink" Target="http://www.swlsocialcarehub.org.uk/" TargetMode="External"/><Relationship Id="rId1" Type="http://schemas.openxmlformats.org/officeDocument/2006/relationships/slideLayout" Target="../slideLayouts/slideLayout2.xml"/><Relationship Id="rId6" Type="http://schemas.openxmlformats.org/officeDocument/2006/relationships/hyperlink" Target="https://swlsocialcarehub.org.uk/courses/" TargetMode="External"/><Relationship Id="rId5" Type="http://schemas.openxmlformats.org/officeDocument/2006/relationships/hyperlink" Target="https://indd.adobe.com/view/a13197f9-35f8-45cd-a12b-c4d5cc01ce2d" TargetMode="External"/><Relationship Id="rId4" Type="http://schemas.openxmlformats.org/officeDocument/2006/relationships/hyperlink" Target="https://swlsocialcarehub.org.uk/career-matcher-tool/"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www.linkedin.com/company/south-west-london-social-care-academy-hub/?viewAsMember=true" TargetMode="External"/><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hyperlink" Target="https://www.facebook.com/profile.php?id=61557599018487" TargetMode="External"/><Relationship Id="rId5" Type="http://schemas.openxmlformats.org/officeDocument/2006/relationships/image" Target="../media/image4.png"/><Relationship Id="rId4" Type="http://schemas.openxmlformats.org/officeDocument/2006/relationships/hyperlink" Target="https://www.instagram.com/swlsocialcarehub/" TargetMode="External"/><Relationship Id="rId9"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www.swlsocialcarehub.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1F22997-43A8-F102-B715-BBEFB61F77C0}"/>
              </a:ext>
            </a:extLst>
          </p:cNvPr>
          <p:cNvPicPr>
            <a:picLocks noChangeAspect="1"/>
          </p:cNvPicPr>
          <p:nvPr/>
        </p:nvPicPr>
        <p:blipFill>
          <a:blip r:embed="rId2"/>
          <a:stretch>
            <a:fillRect/>
          </a:stretch>
        </p:blipFill>
        <p:spPr>
          <a:xfrm>
            <a:off x="3581182" y="2163970"/>
            <a:ext cx="5029636" cy="2530059"/>
          </a:xfrm>
          <a:prstGeom prst="rect">
            <a:avLst/>
          </a:prstGeom>
        </p:spPr>
      </p:pic>
      <p:sp>
        <p:nvSpPr>
          <p:cNvPr id="6" name="Content Placeholder 5">
            <a:extLst>
              <a:ext uri="{FF2B5EF4-FFF2-40B4-BE49-F238E27FC236}">
                <a16:creationId xmlns:a16="http://schemas.microsoft.com/office/drawing/2014/main" id="{E166AABF-E7F2-6271-8D4B-EE7E7589FE0A}"/>
              </a:ext>
            </a:extLst>
          </p:cNvPr>
          <p:cNvSpPr>
            <a:spLocks noGrp="1"/>
          </p:cNvSpPr>
          <p:nvPr>
            <p:ph idx="1"/>
          </p:nvPr>
        </p:nvSpPr>
        <p:spPr>
          <a:xfrm>
            <a:off x="838200" y="1349763"/>
            <a:ext cx="10515600" cy="4351338"/>
          </a:xfrm>
        </p:spPr>
        <p:txBody>
          <a:bodyPr/>
          <a:lstStyle/>
          <a:p>
            <a:endParaRPr lang="en-GB"/>
          </a:p>
          <a:p>
            <a:endParaRPr lang="en-GB"/>
          </a:p>
          <a:p>
            <a:endParaRPr lang="en-GB"/>
          </a:p>
          <a:p>
            <a:endParaRPr lang="en-GB"/>
          </a:p>
          <a:p>
            <a:endParaRPr lang="en-GB"/>
          </a:p>
          <a:p>
            <a:endParaRPr lang="en-GB"/>
          </a:p>
          <a:p>
            <a:endParaRPr lang="en-GB"/>
          </a:p>
          <a:p>
            <a:pPr marL="0" indent="0">
              <a:buNone/>
            </a:pPr>
            <a:r>
              <a:rPr lang="en-GB"/>
              <a:t>			www.swlsocialcarehub.org.uk</a:t>
            </a:r>
          </a:p>
        </p:txBody>
      </p:sp>
    </p:spTree>
    <p:extLst>
      <p:ext uri="{BB962C8B-B14F-4D97-AF65-F5344CB8AC3E}">
        <p14:creationId xmlns:p14="http://schemas.microsoft.com/office/powerpoint/2010/main" val="3411787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2D99D-CC74-3058-3A57-FEFD0EBD6EB3}"/>
              </a:ext>
            </a:extLst>
          </p:cNvPr>
          <p:cNvSpPr>
            <a:spLocks noGrp="1"/>
          </p:cNvSpPr>
          <p:nvPr>
            <p:ph type="title"/>
          </p:nvPr>
        </p:nvSpPr>
        <p:spPr>
          <a:xfrm>
            <a:off x="838200" y="488788"/>
            <a:ext cx="10515600" cy="1325563"/>
          </a:xfrm>
        </p:spPr>
        <p:txBody>
          <a:bodyPr>
            <a:normAutofit/>
          </a:bodyPr>
          <a:lstStyle/>
          <a:p>
            <a:r>
              <a:rPr lang="en-GB" sz="3600" b="1">
                <a:solidFill>
                  <a:srgbClr val="CF0B6D"/>
                </a:solidFill>
                <a:latin typeface="Calibri" panose="020F0502020204030204" pitchFamily="34" charset="0"/>
                <a:cs typeface="Calibri" panose="020F0502020204030204" pitchFamily="34" charset="0"/>
              </a:rPr>
              <a:t>South West London </a:t>
            </a:r>
            <a:br>
              <a:rPr lang="en-GB" sz="3600" b="1">
                <a:solidFill>
                  <a:srgbClr val="CF0B6D"/>
                </a:solidFill>
                <a:latin typeface="Calibri" panose="020F0502020204030204" pitchFamily="34" charset="0"/>
                <a:cs typeface="Calibri" panose="020F0502020204030204" pitchFamily="34" charset="0"/>
              </a:rPr>
            </a:br>
            <a:r>
              <a:rPr lang="en-GB" sz="3600" b="1">
                <a:solidFill>
                  <a:srgbClr val="CF0B6D"/>
                </a:solidFill>
                <a:latin typeface="Calibri" panose="020F0502020204030204" pitchFamily="34" charset="0"/>
                <a:cs typeface="Calibri" panose="020F0502020204030204" pitchFamily="34" charset="0"/>
              </a:rPr>
              <a:t>Workforce Programme</a:t>
            </a:r>
          </a:p>
        </p:txBody>
      </p:sp>
      <p:sp>
        <p:nvSpPr>
          <p:cNvPr id="3" name="Content Placeholder 2">
            <a:extLst>
              <a:ext uri="{FF2B5EF4-FFF2-40B4-BE49-F238E27FC236}">
                <a16:creationId xmlns:a16="http://schemas.microsoft.com/office/drawing/2014/main" id="{7C5DCFF0-FE71-700E-084D-9424D788D3DB}"/>
              </a:ext>
            </a:extLst>
          </p:cNvPr>
          <p:cNvSpPr>
            <a:spLocks noGrp="1"/>
          </p:cNvSpPr>
          <p:nvPr>
            <p:ph idx="1"/>
          </p:nvPr>
        </p:nvSpPr>
        <p:spPr>
          <a:xfrm>
            <a:off x="838200" y="1934167"/>
            <a:ext cx="10515600" cy="2144057"/>
          </a:xfrm>
        </p:spPr>
        <p:txBody>
          <a:bodyPr vert="horz" lIns="91440" tIns="45720" rIns="91440" bIns="45720" rtlCol="0" anchor="t">
            <a:noAutofit/>
          </a:bodyPr>
          <a:lstStyle/>
          <a:p>
            <a:pPr marL="0" indent="0">
              <a:lnSpc>
                <a:spcPct val="100000"/>
              </a:lnSpc>
              <a:buNone/>
            </a:pPr>
            <a:r>
              <a:rPr lang="en-GB" sz="1800">
                <a:latin typeface="Calibri" panose="020F0502020204030204" pitchFamily="34" charset="0"/>
                <a:ea typeface="Calibri" panose="020F0502020204030204" pitchFamily="34" charset="0"/>
                <a:cs typeface="Calibri" panose="020F0502020204030204" pitchFamily="34" charset="0"/>
              </a:rPr>
              <a:t>The South London Partnership are leading a programme of work to support the development and sustainability of the adult social care workforce in South West London covering the boroughs of Croydon, Kingston, Merton, Richmond, Sutton and Wandsworth.</a:t>
            </a:r>
            <a:endParaRPr lang="en-US" sz="1800">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buNone/>
            </a:pPr>
            <a:r>
              <a:rPr lang="en-GB" sz="1800">
                <a:latin typeface="Calibri" panose="020F0502020204030204" pitchFamily="34" charset="0"/>
                <a:ea typeface="Calibri" panose="020F0502020204030204" pitchFamily="34" charset="0"/>
                <a:cs typeface="Calibri" panose="020F0502020204030204" pitchFamily="34" charset="0"/>
              </a:rPr>
              <a:t>The programme focuses on supporting local people into jobs and careers in health and care which is the main priority for 2024-25.</a:t>
            </a:r>
          </a:p>
          <a:p>
            <a:pPr marL="0" indent="0">
              <a:lnSpc>
                <a:spcPct val="100000"/>
              </a:lnSpc>
              <a:buNone/>
            </a:pPr>
            <a:endParaRPr lang="en-GB" sz="2000"/>
          </a:p>
        </p:txBody>
      </p:sp>
      <p:pic>
        <p:nvPicPr>
          <p:cNvPr id="4" name="Picture 3" descr="A group of hands in a circle&#10;&#10;Description automatically generated">
            <a:extLst>
              <a:ext uri="{FF2B5EF4-FFF2-40B4-BE49-F238E27FC236}">
                <a16:creationId xmlns:a16="http://schemas.microsoft.com/office/drawing/2014/main" id="{FF1EC489-ED37-4018-E2BE-FD1D79BA0F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43763" y="165638"/>
            <a:ext cx="2911810" cy="1459604"/>
          </a:xfrm>
          <a:prstGeom prst="rect">
            <a:avLst/>
          </a:prstGeom>
        </p:spPr>
      </p:pic>
      <p:pic>
        <p:nvPicPr>
          <p:cNvPr id="5" name="Picture 4" descr="A blue and black logo&#10;&#10;Description automatically generated">
            <a:extLst>
              <a:ext uri="{FF2B5EF4-FFF2-40B4-BE49-F238E27FC236}">
                <a16:creationId xmlns:a16="http://schemas.microsoft.com/office/drawing/2014/main" id="{69CF3C3F-448C-3C5B-6D4F-509D290294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6768" y="5442042"/>
            <a:ext cx="2758805" cy="1225924"/>
          </a:xfrm>
          <a:prstGeom prst="rect">
            <a:avLst/>
          </a:prstGeom>
        </p:spPr>
      </p:pic>
    </p:spTree>
    <p:extLst>
      <p:ext uri="{BB962C8B-B14F-4D97-AF65-F5344CB8AC3E}">
        <p14:creationId xmlns:p14="http://schemas.microsoft.com/office/powerpoint/2010/main" val="2382173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2D99D-CC74-3058-3A57-FEFD0EBD6EB3}"/>
              </a:ext>
            </a:extLst>
          </p:cNvPr>
          <p:cNvSpPr>
            <a:spLocks noGrp="1"/>
          </p:cNvSpPr>
          <p:nvPr>
            <p:ph type="title"/>
          </p:nvPr>
        </p:nvSpPr>
        <p:spPr>
          <a:xfrm>
            <a:off x="838200" y="141316"/>
            <a:ext cx="10515600" cy="1325563"/>
          </a:xfrm>
        </p:spPr>
        <p:txBody>
          <a:bodyPr>
            <a:normAutofit/>
          </a:bodyPr>
          <a:lstStyle/>
          <a:p>
            <a:r>
              <a:rPr lang="en-GB" sz="3600" b="1">
                <a:solidFill>
                  <a:srgbClr val="CF0B6D"/>
                </a:solidFill>
                <a:latin typeface="Calibri" panose="020F0502020204030204" pitchFamily="34" charset="0"/>
                <a:cs typeface="Calibri" panose="020F0502020204030204" pitchFamily="34" charset="0"/>
              </a:rPr>
              <a:t>Social Care Academy Hub</a:t>
            </a:r>
          </a:p>
        </p:txBody>
      </p:sp>
      <p:sp>
        <p:nvSpPr>
          <p:cNvPr id="3" name="Content Placeholder 2">
            <a:extLst>
              <a:ext uri="{FF2B5EF4-FFF2-40B4-BE49-F238E27FC236}">
                <a16:creationId xmlns:a16="http://schemas.microsoft.com/office/drawing/2014/main" id="{7C5DCFF0-FE71-700E-084D-9424D788D3DB}"/>
              </a:ext>
            </a:extLst>
          </p:cNvPr>
          <p:cNvSpPr>
            <a:spLocks noGrp="1"/>
          </p:cNvSpPr>
          <p:nvPr>
            <p:ph idx="1"/>
          </p:nvPr>
        </p:nvSpPr>
        <p:spPr>
          <a:xfrm>
            <a:off x="822614" y="1531831"/>
            <a:ext cx="10515600" cy="4885837"/>
          </a:xfrm>
        </p:spPr>
        <p:txBody>
          <a:bodyPr vert="horz" lIns="91440" tIns="45720" rIns="91440" bIns="45720" rtlCol="0" anchor="t">
            <a:noAutofit/>
          </a:bodyPr>
          <a:lstStyle/>
          <a:p>
            <a:pPr marL="0" indent="0">
              <a:buNone/>
            </a:pPr>
            <a:r>
              <a:rPr lang="en-GB" sz="1800">
                <a:latin typeface="Calibri" panose="020F0502020204030204" pitchFamily="34" charset="0"/>
                <a:ea typeface="Calibri" panose="020F0502020204030204" pitchFamily="34" charset="0"/>
                <a:cs typeface="Calibri" panose="020F0502020204030204" pitchFamily="34" charset="0"/>
              </a:rPr>
              <a:t>The Social Care Hub is funded by the Mayor of London to enable collaborative working between social care employers, training providers and employment agencies to support more people into good jobs in the social care sector and help those already working in the sector develop their skills and progress their careers. </a:t>
            </a:r>
          </a:p>
          <a:p>
            <a:pPr marL="0" indent="0">
              <a:lnSpc>
                <a:spcPct val="100000"/>
              </a:lnSpc>
              <a:buNone/>
            </a:pPr>
            <a:r>
              <a:rPr lang="en-GB" sz="1800">
                <a:latin typeface="Calibri" panose="020F0502020204030204" pitchFamily="34" charset="0"/>
                <a:ea typeface="Calibri" panose="020F0502020204030204" pitchFamily="34" charset="0"/>
                <a:cs typeface="Calibri" panose="020F0502020204030204" pitchFamily="34" charset="0"/>
              </a:rPr>
              <a:t>This includes:</a:t>
            </a:r>
          </a:p>
          <a:p>
            <a:pPr>
              <a:lnSpc>
                <a:spcPct val="100000"/>
              </a:lnSpc>
            </a:pPr>
            <a:r>
              <a:rPr lang="en-GB" sz="1800">
                <a:latin typeface="Calibri" panose="020F0502020204030204" pitchFamily="34" charset="0"/>
                <a:ea typeface="Calibri" panose="020F0502020204030204" pitchFamily="34" charset="0"/>
                <a:cs typeface="Calibri" panose="020F0502020204030204" pitchFamily="34" charset="0"/>
              </a:rPr>
              <a:t>Working with training providers and employers to tailor and or create new sector specific courses to help fill vacancies with skilled people</a:t>
            </a:r>
          </a:p>
          <a:p>
            <a:pPr>
              <a:lnSpc>
                <a:spcPct val="100000"/>
              </a:lnSpc>
            </a:pPr>
            <a:r>
              <a:rPr lang="en-GB" sz="1800">
                <a:latin typeface="Calibri" panose="020F0502020204030204" pitchFamily="34" charset="0"/>
                <a:ea typeface="Calibri" panose="020F0502020204030204" pitchFamily="34" charset="0"/>
                <a:cs typeface="Calibri" panose="020F0502020204030204" pitchFamily="34" charset="0"/>
              </a:rPr>
              <a:t>Holding a series of recruitment events aimed at underrepresented groups to raise the profile of the social care sector</a:t>
            </a:r>
          </a:p>
          <a:p>
            <a:pPr>
              <a:lnSpc>
                <a:spcPct val="100000"/>
              </a:lnSpc>
            </a:pPr>
            <a:r>
              <a:rPr lang="en-GB" sz="1800">
                <a:latin typeface="Calibri" panose="020F0502020204030204" pitchFamily="34" charset="0"/>
                <a:ea typeface="Calibri" panose="020F0502020204030204" pitchFamily="34" charset="0"/>
                <a:cs typeface="Calibri" panose="020F0502020204030204" pitchFamily="34" charset="0"/>
              </a:rPr>
              <a:t>Working with employment agencies, training providers and employers to offer more sector based work academy programmes (SWAP’s) </a:t>
            </a:r>
          </a:p>
          <a:p>
            <a:pPr marL="0" indent="0">
              <a:lnSpc>
                <a:spcPct val="100000"/>
              </a:lnSpc>
              <a:buNone/>
            </a:pPr>
            <a:endParaRPr lang="en-GB" sz="2000"/>
          </a:p>
        </p:txBody>
      </p:sp>
      <p:pic>
        <p:nvPicPr>
          <p:cNvPr id="4" name="Picture 3" descr="A group of hands in a circle&#10;&#10;Description automatically generated">
            <a:extLst>
              <a:ext uri="{FF2B5EF4-FFF2-40B4-BE49-F238E27FC236}">
                <a16:creationId xmlns:a16="http://schemas.microsoft.com/office/drawing/2014/main" id="{FF1EC489-ED37-4018-E2BE-FD1D79BA0F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1467" y="7275"/>
            <a:ext cx="2911810" cy="1459604"/>
          </a:xfrm>
          <a:prstGeom prst="rect">
            <a:avLst/>
          </a:prstGeom>
        </p:spPr>
      </p:pic>
      <p:pic>
        <p:nvPicPr>
          <p:cNvPr id="5" name="Picture 4" descr="A blue and black logo&#10;&#10;Description automatically generated">
            <a:extLst>
              <a:ext uri="{FF2B5EF4-FFF2-40B4-BE49-F238E27FC236}">
                <a16:creationId xmlns:a16="http://schemas.microsoft.com/office/drawing/2014/main" id="{69CF3C3F-448C-3C5B-6D4F-509D290294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6758" y="5421764"/>
            <a:ext cx="2758805" cy="1225924"/>
          </a:xfrm>
          <a:prstGeom prst="rect">
            <a:avLst/>
          </a:prstGeom>
        </p:spPr>
      </p:pic>
    </p:spTree>
    <p:extLst>
      <p:ext uri="{BB962C8B-B14F-4D97-AF65-F5344CB8AC3E}">
        <p14:creationId xmlns:p14="http://schemas.microsoft.com/office/powerpoint/2010/main" val="1034666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2D99D-CC74-3058-3A57-FEFD0EBD6EB3}"/>
              </a:ext>
            </a:extLst>
          </p:cNvPr>
          <p:cNvSpPr>
            <a:spLocks noGrp="1"/>
          </p:cNvSpPr>
          <p:nvPr>
            <p:ph type="title"/>
          </p:nvPr>
        </p:nvSpPr>
        <p:spPr>
          <a:xfrm>
            <a:off x="838200" y="141316"/>
            <a:ext cx="10515600" cy="1325563"/>
          </a:xfrm>
        </p:spPr>
        <p:txBody>
          <a:bodyPr>
            <a:normAutofit/>
          </a:bodyPr>
          <a:lstStyle/>
          <a:p>
            <a:r>
              <a:rPr lang="en-GB" sz="3600" b="1">
                <a:solidFill>
                  <a:srgbClr val="CF0B6D"/>
                </a:solidFill>
                <a:latin typeface="Calibri" panose="020F0502020204030204" pitchFamily="34" charset="0"/>
                <a:cs typeface="Calibri" panose="020F0502020204030204" pitchFamily="34" charset="0"/>
              </a:rPr>
              <a:t>Social Care Academy Hub website</a:t>
            </a:r>
          </a:p>
        </p:txBody>
      </p:sp>
      <p:sp>
        <p:nvSpPr>
          <p:cNvPr id="3" name="Content Placeholder 2">
            <a:extLst>
              <a:ext uri="{FF2B5EF4-FFF2-40B4-BE49-F238E27FC236}">
                <a16:creationId xmlns:a16="http://schemas.microsoft.com/office/drawing/2014/main" id="{7C5DCFF0-FE71-700E-084D-9424D788D3DB}"/>
              </a:ext>
            </a:extLst>
          </p:cNvPr>
          <p:cNvSpPr>
            <a:spLocks noGrp="1"/>
          </p:cNvSpPr>
          <p:nvPr>
            <p:ph idx="1"/>
          </p:nvPr>
        </p:nvSpPr>
        <p:spPr>
          <a:xfrm>
            <a:off x="838200" y="1500024"/>
            <a:ext cx="10515600" cy="4376613"/>
          </a:xfrm>
        </p:spPr>
        <p:txBody>
          <a:bodyPr>
            <a:noAutofit/>
          </a:bodyPr>
          <a:lstStyle/>
          <a:p>
            <a:pPr marL="0" indent="0" algn="ctr" rtl="0" fontAlgn="base">
              <a:buNone/>
            </a:pPr>
            <a:endParaRPr lang="en-GB" sz="1800" b="1" i="0" u="sng" strike="noStrike">
              <a:solidFill>
                <a:srgbClr val="000000"/>
              </a:solidFill>
              <a:effectLst/>
              <a:highlight>
                <a:srgbClr val="F5F5F5"/>
              </a:highlight>
              <a:latin typeface="Calibri" panose="020F0502020204030204" pitchFamily="34" charset="0"/>
              <a:hlinkClick r:id="rId2"/>
            </a:endParaRPr>
          </a:p>
          <a:p>
            <a:pPr marL="0" indent="0" rtl="0" fontAlgn="base">
              <a:buNone/>
            </a:pPr>
            <a:r>
              <a:rPr lang="en-GB" sz="1800" b="1" i="0" u="sng" strike="noStrike">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hlinkClick r:id="rId2"/>
              </a:rPr>
              <a:t>www.swlsocialcarehub.org.uk</a:t>
            </a:r>
            <a:r>
              <a:rPr lang="en-GB" sz="1800" b="0" i="0">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rPr>
              <a:t>​</a:t>
            </a:r>
          </a:p>
          <a:p>
            <a:pPr marL="0" indent="0" rtl="0" fontAlgn="base">
              <a:buNone/>
            </a:pPr>
            <a:endParaRPr lang="en-GB" sz="1800">
              <a:solidFill>
                <a:srgbClr val="000000"/>
              </a:solidFill>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0" indent="0" rtl="0" fontAlgn="base">
              <a:buNone/>
            </a:pPr>
            <a:r>
              <a:rPr lang="en-GB" sz="1800" b="0" i="0" u="sng" strike="noStrike">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hlinkClick r:id="rId3"/>
              </a:rPr>
              <a:t>Job board</a:t>
            </a:r>
            <a:r>
              <a:rPr lang="en-GB" sz="1800" b="0" i="0">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rPr>
              <a:t>​</a:t>
            </a:r>
          </a:p>
          <a:p>
            <a:pPr marL="0" indent="0" rtl="0" fontAlgn="base">
              <a:buNone/>
            </a:pPr>
            <a:endParaRPr lang="en-GB" sz="1800">
              <a:solidFill>
                <a:srgbClr val="000000"/>
              </a:solidFill>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0" indent="0" rtl="0" fontAlgn="base">
              <a:buNone/>
            </a:pPr>
            <a:r>
              <a:rPr lang="en-GB" sz="1800" b="0" i="0">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hlinkClick r:id="rId4"/>
              </a:rPr>
              <a:t>Career matcher tool</a:t>
            </a:r>
            <a:endParaRPr lang="en-GB" sz="1800" b="0" i="0">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0" indent="0" rtl="0" fontAlgn="base">
              <a:buNone/>
            </a:pPr>
            <a:endParaRPr lang="en-GB" sz="1800">
              <a:solidFill>
                <a:srgbClr val="000000"/>
              </a:solidFill>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0" indent="0" rtl="0" fontAlgn="base">
              <a:buNone/>
            </a:pPr>
            <a:r>
              <a:rPr lang="en-GB" sz="1800" b="0" i="0">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hlinkClick r:id="rId5"/>
              </a:rPr>
              <a:t>Job roles</a:t>
            </a:r>
            <a:endParaRPr lang="en-GB" sz="1800" b="0" i="0">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0" indent="0" rtl="0" fontAlgn="base">
              <a:buNone/>
            </a:pPr>
            <a:endParaRPr lang="en-GB" sz="1800">
              <a:solidFill>
                <a:srgbClr val="000000"/>
              </a:solidFill>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0" indent="0" rtl="0" fontAlgn="base">
              <a:buNone/>
            </a:pPr>
            <a:r>
              <a:rPr lang="en-GB" sz="1800" b="0" i="0">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hlinkClick r:id="rId6"/>
              </a:rPr>
              <a:t>Training</a:t>
            </a:r>
            <a:endParaRPr lang="en-GB" sz="1800" b="0" i="0">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en-GB" sz="1800">
              <a:solidFill>
                <a:srgbClr val="000000"/>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descr="A group of hands in a circle&#10;&#10;Description automatically generated">
            <a:extLst>
              <a:ext uri="{FF2B5EF4-FFF2-40B4-BE49-F238E27FC236}">
                <a16:creationId xmlns:a16="http://schemas.microsoft.com/office/drawing/2014/main" id="{FF1EC489-ED37-4018-E2BE-FD1D79BA0F7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76989" y="24476"/>
            <a:ext cx="2911810" cy="1459604"/>
          </a:xfrm>
          <a:prstGeom prst="rect">
            <a:avLst/>
          </a:prstGeom>
        </p:spPr>
      </p:pic>
      <p:pic>
        <p:nvPicPr>
          <p:cNvPr id="5" name="Picture 4" descr="A blue and black logo&#10;&#10;Description automatically generated">
            <a:extLst>
              <a:ext uri="{FF2B5EF4-FFF2-40B4-BE49-F238E27FC236}">
                <a16:creationId xmlns:a16="http://schemas.microsoft.com/office/drawing/2014/main" id="{69CF3C3F-448C-3C5B-6D4F-509D2902948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229994" y="5363939"/>
            <a:ext cx="2758805" cy="1225924"/>
          </a:xfrm>
          <a:prstGeom prst="rect">
            <a:avLst/>
          </a:prstGeom>
        </p:spPr>
      </p:pic>
    </p:spTree>
    <p:extLst>
      <p:ext uri="{BB962C8B-B14F-4D97-AF65-F5344CB8AC3E}">
        <p14:creationId xmlns:p14="http://schemas.microsoft.com/office/powerpoint/2010/main" val="954643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2D99D-CC74-3058-3A57-FEFD0EBD6EB3}"/>
              </a:ext>
            </a:extLst>
          </p:cNvPr>
          <p:cNvSpPr>
            <a:spLocks noGrp="1"/>
          </p:cNvSpPr>
          <p:nvPr>
            <p:ph type="title"/>
          </p:nvPr>
        </p:nvSpPr>
        <p:spPr>
          <a:xfrm>
            <a:off x="838200" y="141316"/>
            <a:ext cx="10515600" cy="1325563"/>
          </a:xfrm>
        </p:spPr>
        <p:txBody>
          <a:bodyPr>
            <a:normAutofit/>
          </a:bodyPr>
          <a:lstStyle/>
          <a:p>
            <a:r>
              <a:rPr lang="en-GB" sz="3600" b="1">
                <a:solidFill>
                  <a:srgbClr val="CF0B6D"/>
                </a:solidFill>
                <a:latin typeface="Calibri" panose="020F0502020204030204" pitchFamily="34" charset="0"/>
                <a:cs typeface="Calibri" panose="020F0502020204030204" pitchFamily="34" charset="0"/>
              </a:rPr>
              <a:t>Social Care Academy Hub </a:t>
            </a:r>
            <a:br>
              <a:rPr lang="en-GB" sz="3600" b="1">
                <a:solidFill>
                  <a:srgbClr val="CF0B6D"/>
                </a:solidFill>
                <a:latin typeface="Calibri" panose="020F0502020204030204" pitchFamily="34" charset="0"/>
                <a:cs typeface="Calibri" panose="020F0502020204030204" pitchFamily="34" charset="0"/>
              </a:rPr>
            </a:br>
            <a:r>
              <a:rPr lang="en-GB" sz="3600" b="1">
                <a:solidFill>
                  <a:srgbClr val="CF0B6D"/>
                </a:solidFill>
                <a:latin typeface="Calibri" panose="020F0502020204030204" pitchFamily="34" charset="0"/>
                <a:cs typeface="Calibri" panose="020F0502020204030204" pitchFamily="34" charset="0"/>
              </a:rPr>
              <a:t>communications</a:t>
            </a:r>
          </a:p>
        </p:txBody>
      </p:sp>
      <p:sp>
        <p:nvSpPr>
          <p:cNvPr id="3" name="Content Placeholder 2">
            <a:extLst>
              <a:ext uri="{FF2B5EF4-FFF2-40B4-BE49-F238E27FC236}">
                <a16:creationId xmlns:a16="http://schemas.microsoft.com/office/drawing/2014/main" id="{7C5DCFF0-FE71-700E-084D-9424D788D3DB}"/>
              </a:ext>
            </a:extLst>
          </p:cNvPr>
          <p:cNvSpPr>
            <a:spLocks noGrp="1"/>
          </p:cNvSpPr>
          <p:nvPr>
            <p:ph idx="1"/>
          </p:nvPr>
        </p:nvSpPr>
        <p:spPr>
          <a:xfrm>
            <a:off x="898526" y="1184140"/>
            <a:ext cx="10515600" cy="4376613"/>
          </a:xfrm>
        </p:spPr>
        <p:txBody>
          <a:bodyPr>
            <a:noAutofit/>
          </a:bodyPr>
          <a:lstStyle/>
          <a:p>
            <a:pPr marL="0" indent="0" algn="ctr" rtl="0" fontAlgn="base">
              <a:buNone/>
            </a:pPr>
            <a:endParaRPr lang="en-GB" sz="1800" b="1" u="sng">
              <a:solidFill>
                <a:srgbClr val="000000"/>
              </a:solidFill>
              <a:highlight>
                <a:srgbClr val="F5F5F5"/>
              </a:highlight>
              <a:latin typeface="Calibri" panose="020F0502020204030204" pitchFamily="34" charset="0"/>
            </a:endParaRPr>
          </a:p>
          <a:p>
            <a:pPr marL="0" indent="0" fontAlgn="base">
              <a:buNone/>
            </a:pPr>
            <a:endParaRPr lang="en-GB" sz="1800">
              <a:solidFill>
                <a:srgbClr val="000000"/>
              </a:solidFill>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0" indent="0" fontAlgn="base">
              <a:buNone/>
            </a:pPr>
            <a:endParaRPr lang="en-GB" sz="1800">
              <a:solidFill>
                <a:srgbClr val="000000"/>
              </a:solidFill>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0" indent="0" rtl="0" fontAlgn="base">
              <a:buNone/>
            </a:pPr>
            <a:r>
              <a:rPr lang="en-GB" sz="1800" i="0" strike="noStrike">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rPr>
              <a:t>Monthly Newsletter </a:t>
            </a:r>
          </a:p>
          <a:p>
            <a:pPr marL="0" indent="0" rtl="0" fontAlgn="base">
              <a:buNone/>
            </a:pPr>
            <a:endParaRPr lang="en-GB" sz="1800">
              <a:solidFill>
                <a:srgbClr val="000000"/>
              </a:solidFill>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0" indent="0" rtl="0" fontAlgn="base">
              <a:buNone/>
            </a:pPr>
            <a:r>
              <a:rPr lang="en-GB" sz="1800" i="0" strike="noStrike">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rPr>
              <a:t>Social Media 		    </a:t>
            </a:r>
          </a:p>
          <a:p>
            <a:pPr marL="0" indent="0" rtl="0" fontAlgn="base">
              <a:buNone/>
            </a:pPr>
            <a:endParaRPr lang="en-GB" sz="1800">
              <a:solidFill>
                <a:srgbClr val="000000"/>
              </a:solidFill>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0" indent="0" rtl="0" fontAlgn="base">
              <a:buNone/>
            </a:pPr>
            <a:r>
              <a:rPr lang="en-GB" sz="1800" i="0" strike="noStrike">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rPr>
              <a:t>Careers events </a:t>
            </a:r>
          </a:p>
          <a:p>
            <a:pPr marL="0" indent="0" rtl="0" fontAlgn="base">
              <a:buNone/>
            </a:pPr>
            <a:endParaRPr lang="en-GB" sz="1800">
              <a:solidFill>
                <a:srgbClr val="000000"/>
              </a:solidFill>
              <a:highlight>
                <a:srgbClr val="F5F5F5"/>
              </a:highlight>
              <a:latin typeface="Calibri" panose="020F0502020204030204" pitchFamily="34" charset="0"/>
              <a:ea typeface="Calibri" panose="020F0502020204030204" pitchFamily="34" charset="0"/>
              <a:cs typeface="Calibri" panose="020F0502020204030204" pitchFamily="34" charset="0"/>
            </a:endParaRPr>
          </a:p>
          <a:p>
            <a:pPr marL="0" indent="0" rtl="0" fontAlgn="base">
              <a:buNone/>
            </a:pPr>
            <a:r>
              <a:rPr lang="en-GB" sz="1800" i="0" strike="noStrike">
                <a:solidFill>
                  <a:srgbClr val="000000"/>
                </a:solidFill>
                <a:effectLst/>
                <a:highlight>
                  <a:srgbClr val="F5F5F5"/>
                </a:highlight>
                <a:latin typeface="Calibri" panose="020F0502020204030204" pitchFamily="34" charset="0"/>
                <a:ea typeface="Calibri" panose="020F0502020204030204" pitchFamily="34" charset="0"/>
                <a:cs typeface="Calibri" panose="020F0502020204030204" pitchFamily="34" charset="0"/>
              </a:rPr>
              <a:t>Case Studies and Video content</a:t>
            </a:r>
          </a:p>
          <a:p>
            <a:pPr marL="0" indent="0" rtl="0" fontAlgn="base">
              <a:buNone/>
            </a:pPr>
            <a:endParaRPr lang="en-GB" sz="1800" b="1" u="sng">
              <a:solidFill>
                <a:srgbClr val="000000"/>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rtl="0" fontAlgn="base">
              <a:buNone/>
            </a:pPr>
            <a:endParaRPr lang="en-GB" sz="1800" b="1" u="sng">
              <a:solidFill>
                <a:srgbClr val="000000"/>
              </a:solidFill>
              <a:highlight>
                <a:srgbClr val="F5F5F5"/>
              </a:highlight>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descr="A group of hands in a circle&#10;&#10;Description automatically generated">
            <a:extLst>
              <a:ext uri="{FF2B5EF4-FFF2-40B4-BE49-F238E27FC236}">
                <a16:creationId xmlns:a16="http://schemas.microsoft.com/office/drawing/2014/main" id="{FF1EC489-ED37-4018-E2BE-FD1D79BA0F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76989" y="24476"/>
            <a:ext cx="2911810" cy="1459604"/>
          </a:xfrm>
          <a:prstGeom prst="rect">
            <a:avLst/>
          </a:prstGeom>
        </p:spPr>
      </p:pic>
      <p:pic>
        <p:nvPicPr>
          <p:cNvPr id="5" name="Picture 4" descr="A blue and black logo&#10;&#10;Description automatically generated">
            <a:extLst>
              <a:ext uri="{FF2B5EF4-FFF2-40B4-BE49-F238E27FC236}">
                <a16:creationId xmlns:a16="http://schemas.microsoft.com/office/drawing/2014/main" id="{69CF3C3F-448C-3C5B-6D4F-509D290294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29994" y="5363939"/>
            <a:ext cx="2758805" cy="1225924"/>
          </a:xfrm>
          <a:prstGeom prst="rect">
            <a:avLst/>
          </a:prstGeom>
        </p:spPr>
      </p:pic>
      <p:pic>
        <p:nvPicPr>
          <p:cNvPr id="2051" name="Picture 1">
            <a:hlinkClick r:id="rId4"/>
            <a:extLst>
              <a:ext uri="{FF2B5EF4-FFF2-40B4-BE49-F238E27FC236}">
                <a16:creationId xmlns:a16="http://schemas.microsoft.com/office/drawing/2014/main" id="{6D18C490-FAEA-A198-540A-4F8EE901962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5495" y="3077501"/>
            <a:ext cx="285750" cy="28575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a:hlinkClick r:id="rId6"/>
            <a:extLst>
              <a:ext uri="{FF2B5EF4-FFF2-40B4-BE49-F238E27FC236}">
                <a16:creationId xmlns:a16="http://schemas.microsoft.com/office/drawing/2014/main" id="{BA5A7B9F-32D8-FC08-8A39-8649B123DFD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0182" y="3077501"/>
            <a:ext cx="285750" cy="285750"/>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3">
            <a:hlinkClick r:id="rId8"/>
            <a:extLst>
              <a:ext uri="{FF2B5EF4-FFF2-40B4-BE49-F238E27FC236}">
                <a16:creationId xmlns:a16="http://schemas.microsoft.com/office/drawing/2014/main" id="{407EE4C9-A6EB-7962-A4A9-5B5C32CF7C3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21394" y="3082723"/>
            <a:ext cx="285750" cy="2857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extLst>
              <a:ext uri="{FF2B5EF4-FFF2-40B4-BE49-F238E27FC236}">
                <a16:creationId xmlns:a16="http://schemas.microsoft.com/office/drawing/2014/main" id="{F43C1371-5BF5-555C-40F9-C2F2823C3F10}"/>
              </a:ext>
            </a:extLst>
          </p:cNvPr>
          <p:cNvSpPr>
            <a:spLocks noChangeArrowheads="1"/>
          </p:cNvSpPr>
          <p:nvPr/>
        </p:nvSpPr>
        <p:spPr bwMode="auto">
          <a:xfrm>
            <a:off x="60326" y="-31588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5">
            <a:extLst>
              <a:ext uri="{FF2B5EF4-FFF2-40B4-BE49-F238E27FC236}">
                <a16:creationId xmlns:a16="http://schemas.microsoft.com/office/drawing/2014/main" id="{F737307C-6271-4824-9E4E-42C7D9D1CAC7}"/>
              </a:ext>
            </a:extLst>
          </p:cNvPr>
          <p:cNvSpPr>
            <a:spLocks noChangeArrowheads="1"/>
          </p:cNvSpPr>
          <p:nvPr/>
        </p:nvSpPr>
        <p:spPr bwMode="auto">
          <a:xfrm>
            <a:off x="60326" y="427066"/>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a:ln>
                  <a:noFill/>
                </a:ln>
                <a:solidFill>
                  <a:srgbClr val="4472C4"/>
                </a:solidFill>
                <a:effectLst/>
                <a:latin typeface="Aptos" panose="020B0004020202020204" pitchFamily="34" charset="0"/>
                <a:ea typeface="Times New Roman" panose="02020603050405020304" pitchFamily="18" charset="0"/>
                <a:cs typeface="Times New Roman" panose="02020603050405020304" pitchFamily="18" charset="0"/>
              </a:rPr>
              <a:t>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sp>
        <p:nvSpPr>
          <p:cNvPr id="8" name="Rectangle 6">
            <a:extLst>
              <a:ext uri="{FF2B5EF4-FFF2-40B4-BE49-F238E27FC236}">
                <a16:creationId xmlns:a16="http://schemas.microsoft.com/office/drawing/2014/main" id="{00520779-46E2-AAE5-CDA2-90E952BCB2D1}"/>
              </a:ext>
            </a:extLst>
          </p:cNvPr>
          <p:cNvSpPr>
            <a:spLocks noChangeArrowheads="1"/>
          </p:cNvSpPr>
          <p:nvPr/>
        </p:nvSpPr>
        <p:spPr bwMode="auto">
          <a:xfrm>
            <a:off x="60326" y="712816"/>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a:ln>
                  <a:noFill/>
                </a:ln>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sp>
        <p:nvSpPr>
          <p:cNvPr id="9" name="Rectangle 7">
            <a:extLst>
              <a:ext uri="{FF2B5EF4-FFF2-40B4-BE49-F238E27FC236}">
                <a16:creationId xmlns:a16="http://schemas.microsoft.com/office/drawing/2014/main" id="{5B517493-DDF7-9BAE-765A-1526D61B9629}"/>
              </a:ext>
            </a:extLst>
          </p:cNvPr>
          <p:cNvSpPr>
            <a:spLocks noChangeArrowheads="1"/>
          </p:cNvSpPr>
          <p:nvPr/>
        </p:nvSpPr>
        <p:spPr bwMode="auto">
          <a:xfrm>
            <a:off x="60326" y="998566"/>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2806773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2D99D-CC74-3058-3A57-FEFD0EBD6EB3}"/>
              </a:ext>
            </a:extLst>
          </p:cNvPr>
          <p:cNvSpPr>
            <a:spLocks noGrp="1"/>
          </p:cNvSpPr>
          <p:nvPr>
            <p:ph type="title"/>
          </p:nvPr>
        </p:nvSpPr>
        <p:spPr>
          <a:xfrm>
            <a:off x="838200" y="141316"/>
            <a:ext cx="10515600" cy="1325563"/>
          </a:xfrm>
        </p:spPr>
        <p:txBody>
          <a:bodyPr>
            <a:normAutofit/>
          </a:bodyPr>
          <a:lstStyle/>
          <a:p>
            <a:r>
              <a:rPr lang="en-GB" sz="3600" b="1">
                <a:solidFill>
                  <a:srgbClr val="CF0B6D"/>
                </a:solidFill>
                <a:latin typeface="Calibri" panose="020F0502020204030204" pitchFamily="34" charset="0"/>
                <a:cs typeface="Calibri" panose="020F0502020204030204" pitchFamily="34" charset="0"/>
              </a:rPr>
              <a:t>International Recruitment</a:t>
            </a:r>
          </a:p>
        </p:txBody>
      </p:sp>
      <p:sp>
        <p:nvSpPr>
          <p:cNvPr id="3" name="Content Placeholder 2">
            <a:extLst>
              <a:ext uri="{FF2B5EF4-FFF2-40B4-BE49-F238E27FC236}">
                <a16:creationId xmlns:a16="http://schemas.microsoft.com/office/drawing/2014/main" id="{7C5DCFF0-FE71-700E-084D-9424D788D3DB}"/>
              </a:ext>
            </a:extLst>
          </p:cNvPr>
          <p:cNvSpPr>
            <a:spLocks noGrp="1"/>
          </p:cNvSpPr>
          <p:nvPr>
            <p:ph idx="1"/>
          </p:nvPr>
        </p:nvSpPr>
        <p:spPr>
          <a:xfrm>
            <a:off x="746760" y="1484080"/>
            <a:ext cx="10515600" cy="1459605"/>
          </a:xfrm>
        </p:spPr>
        <p:txBody>
          <a:bodyPr vert="horz" lIns="91440" tIns="45720" rIns="91440" bIns="45720" rtlCol="0" anchor="t">
            <a:noAutofit/>
          </a:bodyPr>
          <a:lstStyle/>
          <a:p>
            <a:pPr marL="0" indent="0">
              <a:lnSpc>
                <a:spcPct val="100000"/>
              </a:lnSpc>
              <a:buNone/>
            </a:pPr>
            <a:r>
              <a:rPr lang="en-GB" sz="1800">
                <a:latin typeface="Calibri" panose="020F0502020204030204" pitchFamily="34" charset="0"/>
                <a:ea typeface="Calibri" panose="020F0502020204030204" pitchFamily="34" charset="0"/>
                <a:cs typeface="Calibri" panose="020F0502020204030204" pitchFamily="34" charset="0"/>
              </a:rPr>
              <a:t>Preventing and responding to exploitative employment practices and supporting continuity of care provision.</a:t>
            </a:r>
          </a:p>
          <a:p>
            <a:pPr marL="0" indent="0">
              <a:lnSpc>
                <a:spcPct val="100000"/>
              </a:lnSpc>
              <a:buNone/>
            </a:pPr>
            <a:r>
              <a:rPr lang="en-GB" sz="1800">
                <a:latin typeface="Calibri" panose="020F0502020204030204" pitchFamily="34" charset="0"/>
                <a:ea typeface="Calibri" panose="020F0502020204030204" pitchFamily="34" charset="0"/>
                <a:cs typeface="Calibri" panose="020F0502020204030204" pitchFamily="34" charset="0"/>
              </a:rPr>
              <a:t>Matching of displaced overseas recruits who have been displaced by unethical practices or by their employer’s sponsorship licence being revoked with new employers and providing pastoral support</a:t>
            </a:r>
          </a:p>
          <a:p>
            <a:pPr marL="0" indent="0">
              <a:lnSpc>
                <a:spcPct val="100000"/>
              </a:lnSpc>
              <a:buNone/>
            </a:pPr>
            <a:endParaRPr lang="en-GB" sz="2000"/>
          </a:p>
        </p:txBody>
      </p:sp>
      <p:pic>
        <p:nvPicPr>
          <p:cNvPr id="4" name="Picture 3" descr="A group of hands in a circle&#10;&#10;Description automatically generated">
            <a:extLst>
              <a:ext uri="{FF2B5EF4-FFF2-40B4-BE49-F238E27FC236}">
                <a16:creationId xmlns:a16="http://schemas.microsoft.com/office/drawing/2014/main" id="{FF1EC489-ED37-4018-E2BE-FD1D79BA0F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71195" y="24476"/>
            <a:ext cx="2911810" cy="1459604"/>
          </a:xfrm>
          <a:prstGeom prst="rect">
            <a:avLst/>
          </a:prstGeom>
        </p:spPr>
      </p:pic>
      <p:pic>
        <p:nvPicPr>
          <p:cNvPr id="5" name="Picture 4" descr="A blue and black logo&#10;&#10;Description automatically generated">
            <a:extLst>
              <a:ext uri="{FF2B5EF4-FFF2-40B4-BE49-F238E27FC236}">
                <a16:creationId xmlns:a16="http://schemas.microsoft.com/office/drawing/2014/main" id="{69CF3C3F-448C-3C5B-6D4F-509D290294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24200" y="5408260"/>
            <a:ext cx="2758805" cy="1225924"/>
          </a:xfrm>
          <a:prstGeom prst="rect">
            <a:avLst/>
          </a:prstGeom>
        </p:spPr>
      </p:pic>
      <p:sp>
        <p:nvSpPr>
          <p:cNvPr id="6" name="Title 1">
            <a:extLst>
              <a:ext uri="{FF2B5EF4-FFF2-40B4-BE49-F238E27FC236}">
                <a16:creationId xmlns:a16="http://schemas.microsoft.com/office/drawing/2014/main" id="{6A21C3FF-03B1-7F48-3975-882C3879F828}"/>
              </a:ext>
            </a:extLst>
          </p:cNvPr>
          <p:cNvSpPr txBox="1">
            <a:spLocks/>
          </p:cNvSpPr>
          <p:nvPr/>
        </p:nvSpPr>
        <p:spPr>
          <a:xfrm>
            <a:off x="746760" y="262309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a:solidFill>
                  <a:srgbClr val="CF0B6D"/>
                </a:solidFill>
                <a:latin typeface="Calibri" panose="020F0502020204030204" pitchFamily="34" charset="0"/>
                <a:cs typeface="Calibri" panose="020F0502020204030204" pitchFamily="34" charset="0"/>
              </a:rPr>
              <a:t>Supported Placements in Social Care</a:t>
            </a:r>
          </a:p>
        </p:txBody>
      </p:sp>
      <p:sp>
        <p:nvSpPr>
          <p:cNvPr id="7" name="Content Placeholder 2">
            <a:extLst>
              <a:ext uri="{FF2B5EF4-FFF2-40B4-BE49-F238E27FC236}">
                <a16:creationId xmlns:a16="http://schemas.microsoft.com/office/drawing/2014/main" id="{16A66FDE-11B3-2817-9E47-9FA417411A28}"/>
              </a:ext>
            </a:extLst>
          </p:cNvPr>
          <p:cNvSpPr txBox="1">
            <a:spLocks/>
          </p:cNvSpPr>
          <p:nvPr/>
        </p:nvSpPr>
        <p:spPr>
          <a:xfrm>
            <a:off x="673608" y="3514301"/>
            <a:ext cx="10515600" cy="2612179"/>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GB" sz="1800">
                <a:latin typeface="Calibri" panose="020F0502020204030204" pitchFamily="34" charset="0"/>
                <a:ea typeface="Calibri" panose="020F0502020204030204" pitchFamily="34" charset="0"/>
                <a:cs typeface="Calibri" panose="020F0502020204030204" pitchFamily="34" charset="0"/>
              </a:rPr>
              <a:t>Supporting communities that are underrepresented in the care sector, by improving pathways into good work and providing the skills and wraparound support needed to secure a job by working with employers, training providers, employment teams and other partners.</a:t>
            </a:r>
          </a:p>
          <a:p>
            <a:pPr marL="0" indent="0">
              <a:lnSpc>
                <a:spcPct val="100000"/>
              </a:lnSpc>
              <a:buFont typeface="Arial" panose="020B0604020202020204" pitchFamily="34" charset="0"/>
              <a:buNone/>
            </a:pPr>
            <a:r>
              <a:rPr lang="en-GB" sz="1800">
                <a:latin typeface="Calibri" panose="020F0502020204030204" pitchFamily="34" charset="0"/>
                <a:ea typeface="Calibri" panose="020F0502020204030204" pitchFamily="34" charset="0"/>
                <a:cs typeface="Calibri" panose="020F0502020204030204" pitchFamily="34" charset="0"/>
              </a:rPr>
              <a:t>• 50 paid 6 week work experience placements to SWL residents  </a:t>
            </a:r>
          </a:p>
          <a:p>
            <a:pPr marL="0" indent="0">
              <a:lnSpc>
                <a:spcPct val="100000"/>
              </a:lnSpc>
              <a:buFont typeface="Arial" panose="020B0604020202020204" pitchFamily="34" charset="0"/>
              <a:buNone/>
            </a:pPr>
            <a:r>
              <a:rPr lang="en-GB" sz="1800">
                <a:latin typeface="Calibri" panose="020F0502020204030204" pitchFamily="34" charset="0"/>
                <a:ea typeface="Calibri" panose="020F0502020204030204" pitchFamily="34" charset="0"/>
                <a:cs typeface="Calibri" panose="020F0502020204030204" pitchFamily="34" charset="0"/>
              </a:rPr>
              <a:t>• Delivery of skills and employability  </a:t>
            </a:r>
          </a:p>
          <a:p>
            <a:pPr marL="0" indent="0">
              <a:lnSpc>
                <a:spcPct val="100000"/>
              </a:lnSpc>
              <a:buFont typeface="Arial" panose="020B0604020202020204" pitchFamily="34" charset="0"/>
              <a:buNone/>
            </a:pPr>
            <a:r>
              <a:rPr lang="en-GB" sz="1800">
                <a:latin typeface="Calibri" panose="020F0502020204030204" pitchFamily="34" charset="0"/>
                <a:ea typeface="Calibri" panose="020F0502020204030204" pitchFamily="34" charset="0"/>
                <a:cs typeface="Calibri" panose="020F0502020204030204" pitchFamily="34" charset="0"/>
              </a:rPr>
              <a:t>• Application and Interview support to help participants secure the role at the end of placement</a:t>
            </a:r>
          </a:p>
          <a:p>
            <a:pPr marL="0" indent="0">
              <a:lnSpc>
                <a:spcPct val="100000"/>
              </a:lnSpc>
              <a:buFont typeface="Arial" panose="020B0604020202020204" pitchFamily="34" charset="0"/>
              <a:buNone/>
            </a:pPr>
            <a:r>
              <a:rPr lang="en-GB" sz="1800">
                <a:latin typeface="Calibri" panose="020F0502020204030204" pitchFamily="34" charset="0"/>
                <a:ea typeface="Calibri" panose="020F0502020204030204" pitchFamily="34" charset="0"/>
                <a:cs typeface="Calibri" panose="020F0502020204030204" pitchFamily="34" charset="0"/>
              </a:rPr>
              <a:t>• Support to employers to develop their workforce</a:t>
            </a:r>
          </a:p>
          <a:p>
            <a:pPr marL="0" indent="0">
              <a:lnSpc>
                <a:spcPct val="100000"/>
              </a:lnSpc>
              <a:buFont typeface="Arial" panose="020B0604020202020204" pitchFamily="34" charset="0"/>
              <a:buNone/>
            </a:pPr>
            <a:endParaRPr lang="en-GB" sz="2000" b="1"/>
          </a:p>
          <a:p>
            <a:pPr marL="0" indent="0">
              <a:lnSpc>
                <a:spcPct val="100000"/>
              </a:lnSpc>
              <a:buFont typeface="Arial" panose="020B0604020202020204" pitchFamily="34" charset="0"/>
              <a:buNone/>
            </a:pPr>
            <a:endParaRPr lang="en-GB" sz="2000" b="1"/>
          </a:p>
          <a:p>
            <a:pPr marL="0" indent="0">
              <a:lnSpc>
                <a:spcPct val="100000"/>
              </a:lnSpc>
              <a:buFont typeface="Arial" panose="020B0604020202020204" pitchFamily="34" charset="0"/>
              <a:buNone/>
            </a:pPr>
            <a:endParaRPr lang="en-GB" sz="2000"/>
          </a:p>
        </p:txBody>
      </p:sp>
    </p:spTree>
    <p:extLst>
      <p:ext uri="{BB962C8B-B14F-4D97-AF65-F5344CB8AC3E}">
        <p14:creationId xmlns:p14="http://schemas.microsoft.com/office/powerpoint/2010/main" val="1078860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2D99D-CC74-3058-3A57-FEFD0EBD6EB3}"/>
              </a:ext>
            </a:extLst>
          </p:cNvPr>
          <p:cNvSpPr>
            <a:spLocks noGrp="1"/>
          </p:cNvSpPr>
          <p:nvPr>
            <p:ph type="title"/>
          </p:nvPr>
        </p:nvSpPr>
        <p:spPr>
          <a:xfrm>
            <a:off x="838200" y="141316"/>
            <a:ext cx="10515600" cy="1325563"/>
          </a:xfrm>
        </p:spPr>
        <p:txBody>
          <a:bodyPr>
            <a:normAutofit/>
          </a:bodyPr>
          <a:lstStyle/>
          <a:p>
            <a:r>
              <a:rPr lang="en-GB" sz="3600" b="1">
                <a:solidFill>
                  <a:srgbClr val="CF0B6D"/>
                </a:solidFill>
                <a:latin typeface="Calibri" panose="020F0502020204030204" pitchFamily="34" charset="0"/>
                <a:cs typeface="Calibri" panose="020F0502020204030204" pitchFamily="34" charset="0"/>
              </a:rPr>
              <a:t>Social Care Apprenticeships</a:t>
            </a:r>
          </a:p>
        </p:txBody>
      </p:sp>
      <p:pic>
        <p:nvPicPr>
          <p:cNvPr id="4" name="Picture 3" descr="A group of hands in a circle&#10;&#10;Description automatically generated">
            <a:extLst>
              <a:ext uri="{FF2B5EF4-FFF2-40B4-BE49-F238E27FC236}">
                <a16:creationId xmlns:a16="http://schemas.microsoft.com/office/drawing/2014/main" id="{FF1EC489-ED37-4018-E2BE-FD1D79BA0F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6988" y="74295"/>
            <a:ext cx="2911810" cy="1459604"/>
          </a:xfrm>
          <a:prstGeom prst="rect">
            <a:avLst/>
          </a:prstGeom>
        </p:spPr>
      </p:pic>
      <p:pic>
        <p:nvPicPr>
          <p:cNvPr id="5" name="Picture 4" descr="A blue and black logo&#10;&#10;Description automatically generated">
            <a:extLst>
              <a:ext uri="{FF2B5EF4-FFF2-40B4-BE49-F238E27FC236}">
                <a16:creationId xmlns:a16="http://schemas.microsoft.com/office/drawing/2014/main" id="{69CF3C3F-448C-3C5B-6D4F-509D290294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29993" y="5380828"/>
            <a:ext cx="2758805" cy="1225924"/>
          </a:xfrm>
          <a:prstGeom prst="rect">
            <a:avLst/>
          </a:prstGeom>
        </p:spPr>
      </p:pic>
      <p:sp>
        <p:nvSpPr>
          <p:cNvPr id="6" name="Title 1">
            <a:extLst>
              <a:ext uri="{FF2B5EF4-FFF2-40B4-BE49-F238E27FC236}">
                <a16:creationId xmlns:a16="http://schemas.microsoft.com/office/drawing/2014/main" id="{9F51EB82-3629-422E-F496-22A8DDC2476D}"/>
              </a:ext>
            </a:extLst>
          </p:cNvPr>
          <p:cNvSpPr txBox="1">
            <a:spLocks/>
          </p:cNvSpPr>
          <p:nvPr/>
        </p:nvSpPr>
        <p:spPr>
          <a:xfrm>
            <a:off x="838200" y="2958602"/>
            <a:ext cx="10515600" cy="101570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a:solidFill>
                  <a:srgbClr val="CF0B6D"/>
                </a:solidFill>
                <a:latin typeface="Calibri" panose="020F0502020204030204" pitchFamily="34" charset="0"/>
                <a:cs typeface="Calibri" panose="020F0502020204030204" pitchFamily="34" charset="0"/>
              </a:rPr>
              <a:t>South London Careers Hub</a:t>
            </a:r>
          </a:p>
        </p:txBody>
      </p:sp>
      <p:sp>
        <p:nvSpPr>
          <p:cNvPr id="7" name="Content Placeholder 2">
            <a:extLst>
              <a:ext uri="{FF2B5EF4-FFF2-40B4-BE49-F238E27FC236}">
                <a16:creationId xmlns:a16="http://schemas.microsoft.com/office/drawing/2014/main" id="{3C877C1B-D322-FD45-9E4F-5E36E3F08CF7}"/>
              </a:ext>
            </a:extLst>
          </p:cNvPr>
          <p:cNvSpPr txBox="1">
            <a:spLocks/>
          </p:cNvSpPr>
          <p:nvPr/>
        </p:nvSpPr>
        <p:spPr>
          <a:xfrm>
            <a:off x="848824" y="3730332"/>
            <a:ext cx="10515600" cy="277022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800">
                <a:solidFill>
                  <a:srgbClr val="000000"/>
                </a:solidFill>
                <a:highlight>
                  <a:srgbClr val="FFFFFF"/>
                </a:highlight>
                <a:latin typeface="Calibri" panose="020F0502020204030204" pitchFamily="34" charset="0"/>
                <a:ea typeface="Calibri" panose="020F0502020204030204" pitchFamily="34" charset="0"/>
                <a:cs typeface="Calibri" panose="020F0502020204030204" pitchFamily="34" charset="0"/>
              </a:rPr>
              <a:t>A purposeful initiative to introduce the Health and Care sector to young people. By connecting schools with employers, “Careers Uncovered: Health and Care” aims to raise awareness of the vast local opportunities available.</a:t>
            </a:r>
            <a:br>
              <a:rPr lang="en-GB" sz="1800">
                <a:solidFill>
                  <a:srgbClr val="000000"/>
                </a:solidFill>
                <a:highlight>
                  <a:srgbClr val="FFFFFF"/>
                </a:highlight>
                <a:latin typeface="Calibri" panose="020F0502020204030204" pitchFamily="34" charset="0"/>
                <a:ea typeface="Calibri" panose="020F0502020204030204" pitchFamily="34" charset="0"/>
                <a:cs typeface="Calibri" panose="020F0502020204030204" pitchFamily="34" charset="0"/>
              </a:rPr>
            </a:br>
            <a:r>
              <a:rPr lang="en-GB" sz="1800">
                <a:solidFill>
                  <a:srgbClr val="000000"/>
                </a:solidFill>
                <a:highlight>
                  <a:srgbClr val="FFFFFF"/>
                </a:highlight>
                <a:latin typeface="Calibri" panose="020F0502020204030204" pitchFamily="34" charset="0"/>
                <a:ea typeface="Calibri" panose="020F0502020204030204" pitchFamily="34" charset="0"/>
                <a:cs typeface="Calibri" panose="020F0502020204030204" pitchFamily="34" charset="0"/>
              </a:rPr>
              <a:t>To inspire young people aged 11-18 and ensure future skills needs are met across the sector.</a:t>
            </a:r>
          </a:p>
          <a:p>
            <a:pPr marL="0" indent="0">
              <a:buFont typeface="Arial" panose="020B0604020202020204" pitchFamily="34" charset="0"/>
              <a:buNone/>
            </a:pPr>
            <a:r>
              <a:rPr lang="en-GB" sz="1800">
                <a:solidFill>
                  <a:srgbClr val="000000"/>
                </a:solidFill>
                <a:highlight>
                  <a:srgbClr val="FFFFFF"/>
                </a:highlight>
                <a:latin typeface="Calibri" panose="020F0502020204030204" pitchFamily="34" charset="0"/>
                <a:ea typeface="Calibri" panose="020F0502020204030204" pitchFamily="34" charset="0"/>
                <a:cs typeface="Calibri" panose="020F0502020204030204" pitchFamily="34" charset="0"/>
              </a:rPr>
              <a:t>Activities include:</a:t>
            </a:r>
          </a:p>
          <a:p>
            <a:pPr lvl="1"/>
            <a:r>
              <a:rPr lang="en-GB" sz="1800">
                <a:solidFill>
                  <a:srgbClr val="000000"/>
                </a:solidFill>
                <a:highlight>
                  <a:srgbClr val="FFFFFF"/>
                </a:highlight>
                <a:latin typeface="Calibri" panose="020F0502020204030204" pitchFamily="34" charset="0"/>
                <a:ea typeface="Calibri" panose="020F0502020204030204" pitchFamily="34" charset="0"/>
                <a:cs typeface="Calibri" panose="020F0502020204030204" pitchFamily="34" charset="0"/>
              </a:rPr>
              <a:t>Career Talks in schools</a:t>
            </a:r>
          </a:p>
          <a:p>
            <a:pPr lvl="1"/>
            <a:r>
              <a:rPr lang="en-GB" sz="1800">
                <a:solidFill>
                  <a:srgbClr val="000000"/>
                </a:solidFill>
                <a:highlight>
                  <a:srgbClr val="FFFFFF"/>
                </a:highlight>
                <a:latin typeface="Calibri" panose="020F0502020204030204" pitchFamily="34" charset="0"/>
                <a:ea typeface="Calibri" panose="020F0502020204030204" pitchFamily="34" charset="0"/>
                <a:cs typeface="Calibri" panose="020F0502020204030204" pitchFamily="34" charset="0"/>
              </a:rPr>
              <a:t>Workplace visits</a:t>
            </a:r>
          </a:p>
          <a:p>
            <a:pPr lvl="1"/>
            <a:r>
              <a:rPr lang="en-GB" sz="1800">
                <a:solidFill>
                  <a:srgbClr val="000000"/>
                </a:solidFill>
                <a:highlight>
                  <a:srgbClr val="FFFFFF"/>
                </a:highlight>
                <a:latin typeface="Calibri" panose="020F0502020204030204" pitchFamily="34" charset="0"/>
                <a:ea typeface="Calibri" panose="020F0502020204030204" pitchFamily="34" charset="0"/>
                <a:cs typeface="Calibri" panose="020F0502020204030204" pitchFamily="34" charset="0"/>
              </a:rPr>
              <a:t>Real life project-based workshops</a:t>
            </a:r>
          </a:p>
          <a:p>
            <a:pPr lvl="1"/>
            <a:r>
              <a:rPr lang="en-GB" sz="1800">
                <a:solidFill>
                  <a:srgbClr val="000000"/>
                </a:solidFill>
                <a:highlight>
                  <a:srgbClr val="FFFFFF"/>
                </a:highlight>
                <a:latin typeface="Calibri" panose="020F0502020204030204" pitchFamily="34" charset="0"/>
                <a:ea typeface="Calibri" panose="020F0502020204030204" pitchFamily="34" charset="0"/>
                <a:cs typeface="Calibri" panose="020F0502020204030204" pitchFamily="34" charset="0"/>
              </a:rPr>
              <a:t>Work shadowing / work experience for students</a:t>
            </a:r>
          </a:p>
          <a:p>
            <a:pPr lvl="1"/>
            <a:endParaRPr lang="en-GB" sz="1800">
              <a:solidFill>
                <a:srgbClr val="000000"/>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FDC0189D-DDF6-2694-2B41-8D39DCBE9D90}"/>
              </a:ext>
            </a:extLst>
          </p:cNvPr>
          <p:cNvSpPr txBox="1"/>
          <p:nvPr/>
        </p:nvSpPr>
        <p:spPr>
          <a:xfrm>
            <a:off x="5538978" y="1640047"/>
            <a:ext cx="6103620" cy="1477328"/>
          </a:xfrm>
          <a:prstGeom prst="rect">
            <a:avLst/>
          </a:prstGeom>
          <a:noFill/>
        </p:spPr>
        <p:txBody>
          <a:bodyPr wrap="square">
            <a:spAutoFit/>
          </a:bodyPr>
          <a:lstStyle/>
          <a:p>
            <a:pPr marL="285750" indent="-285750">
              <a:buFont typeface="Arial" panose="020B0604020202020204" pitchFamily="34" charset="0"/>
              <a:buChar char="•"/>
            </a:pPr>
            <a:r>
              <a:rPr lang="en-GB" sz="1800">
                <a:latin typeface="Calibri" panose="020F0502020204030204" pitchFamily="34" charset="0"/>
                <a:ea typeface="Calibri" panose="020F0502020204030204" pitchFamily="34" charset="0"/>
                <a:cs typeface="Calibri" panose="020F0502020204030204" pitchFamily="34" charset="0"/>
              </a:rPr>
              <a:t>Example job opportunities</a:t>
            </a:r>
          </a:p>
          <a:p>
            <a:pPr marL="285750" indent="-285750">
              <a:buFont typeface="Arial" panose="020B0604020202020204" pitchFamily="34" charset="0"/>
              <a:buChar char="•"/>
            </a:pPr>
            <a:r>
              <a:rPr lang="en-GB" sz="1800">
                <a:latin typeface="Calibri" panose="020F0502020204030204" pitchFamily="34" charset="0"/>
                <a:ea typeface="Calibri" panose="020F0502020204030204" pitchFamily="34" charset="0"/>
                <a:cs typeface="Calibri" panose="020F0502020204030204" pitchFamily="34" charset="0"/>
              </a:rPr>
              <a:t>Levy transfers</a:t>
            </a:r>
          </a:p>
          <a:p>
            <a:pPr marL="285750" indent="-285750">
              <a:buFont typeface="Arial" panose="020B0604020202020204" pitchFamily="34" charset="0"/>
              <a:buChar char="•"/>
            </a:pPr>
            <a:r>
              <a:rPr lang="en-GB" sz="1800">
                <a:latin typeface="Calibri" panose="020F0502020204030204" pitchFamily="34" charset="0"/>
                <a:ea typeface="Calibri" panose="020F0502020204030204" pitchFamily="34" charset="0"/>
                <a:cs typeface="Calibri" panose="020F0502020204030204" pitchFamily="34" charset="0"/>
              </a:rPr>
              <a:t>Course pre-requisites</a:t>
            </a:r>
          </a:p>
          <a:p>
            <a:pPr marL="285750" indent="-285750">
              <a:buFont typeface="Arial" panose="020B0604020202020204" pitchFamily="34" charset="0"/>
              <a:buChar char="•"/>
            </a:pPr>
            <a:r>
              <a:rPr lang="en-GB" sz="1800">
                <a:latin typeface="Calibri" panose="020F0502020204030204" pitchFamily="34" charset="0"/>
                <a:ea typeface="Calibri" panose="020F0502020204030204" pitchFamily="34" charset="0"/>
                <a:cs typeface="Calibri" panose="020F0502020204030204" pitchFamily="34" charset="0"/>
              </a:rPr>
              <a:t>Setting up a digital service account (Gov.uk portal to manage apprenticeships)</a:t>
            </a:r>
          </a:p>
        </p:txBody>
      </p:sp>
      <p:sp>
        <p:nvSpPr>
          <p:cNvPr id="12" name="TextBox 11">
            <a:extLst>
              <a:ext uri="{FF2B5EF4-FFF2-40B4-BE49-F238E27FC236}">
                <a16:creationId xmlns:a16="http://schemas.microsoft.com/office/drawing/2014/main" id="{E5F12BF2-4672-2D1B-75E0-BDA5202D01E7}"/>
              </a:ext>
            </a:extLst>
          </p:cNvPr>
          <p:cNvSpPr txBox="1"/>
          <p:nvPr/>
        </p:nvSpPr>
        <p:spPr>
          <a:xfrm>
            <a:off x="827576" y="1623847"/>
            <a:ext cx="4291584" cy="1477328"/>
          </a:xfrm>
          <a:prstGeom prst="rect">
            <a:avLst/>
          </a:prstGeom>
          <a:noFill/>
        </p:spPr>
        <p:txBody>
          <a:bodyPr wrap="square">
            <a:spAutoFit/>
          </a:bodyPr>
          <a:lstStyle/>
          <a:p>
            <a:pPr marL="285750" indent="-285750">
              <a:buFont typeface="Arial" panose="020B0604020202020204" pitchFamily="34" charset="0"/>
              <a:buChar char="•"/>
            </a:pPr>
            <a:r>
              <a:rPr lang="en-GB">
                <a:latin typeface="Calibri" panose="020F0502020204030204" pitchFamily="34" charset="0"/>
                <a:ea typeface="Calibri" panose="020F0502020204030204" pitchFamily="34" charset="0"/>
                <a:cs typeface="Calibri" panose="020F0502020204030204" pitchFamily="34" charset="0"/>
              </a:rPr>
              <a:t>Answering any questions you may have</a:t>
            </a:r>
          </a:p>
          <a:p>
            <a:pPr marL="285750" indent="-285750">
              <a:buFont typeface="Arial" panose="020B0604020202020204" pitchFamily="34" charset="0"/>
              <a:buChar char="•"/>
            </a:pPr>
            <a:r>
              <a:rPr lang="en-GB">
                <a:latin typeface="Calibri" panose="020F0502020204030204" pitchFamily="34" charset="0"/>
                <a:ea typeface="Calibri" panose="020F0502020204030204" pitchFamily="34" charset="0"/>
                <a:cs typeface="Calibri" panose="020F0502020204030204" pitchFamily="34" charset="0"/>
              </a:rPr>
              <a:t>Further information you might need</a:t>
            </a:r>
          </a:p>
          <a:p>
            <a:pPr marL="285750" indent="-285750">
              <a:buFont typeface="Arial" panose="020B0604020202020204" pitchFamily="34" charset="0"/>
              <a:buChar char="•"/>
            </a:pPr>
            <a:r>
              <a:rPr lang="en-GB">
                <a:latin typeface="Calibri" panose="020F0502020204030204" pitchFamily="34" charset="0"/>
                <a:ea typeface="Calibri" panose="020F0502020204030204" pitchFamily="34" charset="0"/>
                <a:cs typeface="Calibri" panose="020F0502020204030204" pitchFamily="34" charset="0"/>
              </a:rPr>
              <a:t>Exploring suitable training providers </a:t>
            </a:r>
          </a:p>
          <a:p>
            <a:pPr marL="285750" indent="-285750">
              <a:buFont typeface="Arial" panose="020B0604020202020204" pitchFamily="34" charset="0"/>
              <a:buChar char="•"/>
            </a:pPr>
            <a:r>
              <a:rPr lang="en-GB">
                <a:latin typeface="Calibri" panose="020F0502020204030204" pitchFamily="34" charset="0"/>
                <a:ea typeface="Calibri" panose="020F0502020204030204" pitchFamily="34" charset="0"/>
                <a:cs typeface="Calibri" panose="020F0502020204030204" pitchFamily="34" charset="0"/>
              </a:rPr>
              <a:t>Progression routes and career pathways</a:t>
            </a:r>
          </a:p>
          <a:p>
            <a:pPr marL="285750" indent="-285750">
              <a:buFont typeface="Arial" panose="020B0604020202020204" pitchFamily="34" charset="0"/>
              <a:buChar char="•"/>
            </a:pPr>
            <a:r>
              <a:rPr lang="en-GB">
                <a:latin typeface="Calibri" panose="020F0502020204030204" pitchFamily="34" charset="0"/>
                <a:ea typeface="Calibri" panose="020F0502020204030204" pitchFamily="34" charset="0"/>
                <a:cs typeface="Calibri" panose="020F0502020204030204" pitchFamily="34" charset="0"/>
              </a:rPr>
              <a:t>Recruitment support</a:t>
            </a:r>
          </a:p>
        </p:txBody>
      </p:sp>
      <p:sp>
        <p:nvSpPr>
          <p:cNvPr id="14" name="Content Placeholder 13">
            <a:extLst>
              <a:ext uri="{FF2B5EF4-FFF2-40B4-BE49-F238E27FC236}">
                <a16:creationId xmlns:a16="http://schemas.microsoft.com/office/drawing/2014/main" id="{79B71D37-C560-A590-6671-9BF217959DBE}"/>
              </a:ext>
            </a:extLst>
          </p:cNvPr>
          <p:cNvSpPr>
            <a:spLocks noGrp="1"/>
          </p:cNvSpPr>
          <p:nvPr>
            <p:ph idx="1"/>
          </p:nvPr>
        </p:nvSpPr>
        <p:spPr>
          <a:xfrm>
            <a:off x="838199" y="1036948"/>
            <a:ext cx="8391793" cy="673904"/>
          </a:xfrm>
        </p:spPr>
        <p:txBody>
          <a:bodyPr>
            <a:normAutofit fontScale="92500"/>
          </a:bodyPr>
          <a:lstStyle/>
          <a:p>
            <a:pPr marL="0" indent="0">
              <a:buNone/>
            </a:pPr>
            <a:r>
              <a:rPr lang="en-GB" sz="1800">
                <a:latin typeface="Calibri" panose="020F0502020204030204" pitchFamily="34" charset="0"/>
                <a:ea typeface="Calibri" panose="020F0502020204030204" pitchFamily="34" charset="0"/>
                <a:cs typeface="Calibri" panose="020F0502020204030204" pitchFamily="34" charset="0"/>
              </a:rPr>
              <a:t>Working with resident and employers across to give support, advice and guidance with the aim of increasing awareness and development of apprenticeship opportunities in social care. </a:t>
            </a:r>
            <a:endParaRPr lang="en-US" sz="180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GB"/>
          </a:p>
        </p:txBody>
      </p:sp>
    </p:spTree>
    <p:extLst>
      <p:ext uri="{BB962C8B-B14F-4D97-AF65-F5344CB8AC3E}">
        <p14:creationId xmlns:p14="http://schemas.microsoft.com/office/powerpoint/2010/main" val="202792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2D99D-CC74-3058-3A57-FEFD0EBD6EB3}"/>
              </a:ext>
            </a:extLst>
          </p:cNvPr>
          <p:cNvSpPr>
            <a:spLocks noGrp="1"/>
          </p:cNvSpPr>
          <p:nvPr>
            <p:ph type="title"/>
          </p:nvPr>
        </p:nvSpPr>
        <p:spPr>
          <a:xfrm>
            <a:off x="691896" y="415242"/>
            <a:ext cx="10515600" cy="1325563"/>
          </a:xfrm>
        </p:spPr>
        <p:txBody>
          <a:bodyPr>
            <a:normAutofit/>
          </a:bodyPr>
          <a:lstStyle/>
          <a:p>
            <a:r>
              <a:rPr lang="en-GB" sz="3600" b="1">
                <a:solidFill>
                  <a:srgbClr val="CF0B6D"/>
                </a:solidFill>
                <a:latin typeface="Calibri" panose="020F0502020204030204" pitchFamily="34" charset="0"/>
                <a:cs typeface="Calibri" panose="020F0502020204030204" pitchFamily="34" charset="0"/>
              </a:rPr>
              <a:t>Thank you for listening</a:t>
            </a:r>
          </a:p>
        </p:txBody>
      </p:sp>
      <p:pic>
        <p:nvPicPr>
          <p:cNvPr id="4" name="Picture 3" descr="A group of hands in a circle&#10;&#10;Description automatically generated">
            <a:extLst>
              <a:ext uri="{FF2B5EF4-FFF2-40B4-BE49-F238E27FC236}">
                <a16:creationId xmlns:a16="http://schemas.microsoft.com/office/drawing/2014/main" id="{FF1EC489-ED37-4018-E2BE-FD1D79BA0F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76989" y="24476"/>
            <a:ext cx="2911810" cy="1459604"/>
          </a:xfrm>
          <a:prstGeom prst="rect">
            <a:avLst/>
          </a:prstGeom>
        </p:spPr>
      </p:pic>
      <p:pic>
        <p:nvPicPr>
          <p:cNvPr id="5" name="Picture 4" descr="A blue and black logo&#10;&#10;Description automatically generated">
            <a:extLst>
              <a:ext uri="{FF2B5EF4-FFF2-40B4-BE49-F238E27FC236}">
                <a16:creationId xmlns:a16="http://schemas.microsoft.com/office/drawing/2014/main" id="{69CF3C3F-448C-3C5B-6D4F-509D290294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29994" y="5363939"/>
            <a:ext cx="2758805" cy="1225924"/>
          </a:xfrm>
          <a:prstGeom prst="rect">
            <a:avLst/>
          </a:prstGeom>
        </p:spPr>
      </p:pic>
      <p:sp>
        <p:nvSpPr>
          <p:cNvPr id="3" name="Content Placeholder 2">
            <a:extLst>
              <a:ext uri="{FF2B5EF4-FFF2-40B4-BE49-F238E27FC236}">
                <a16:creationId xmlns:a16="http://schemas.microsoft.com/office/drawing/2014/main" id="{1C37461E-B083-0F18-37F6-2C50CCD792C5}"/>
              </a:ext>
            </a:extLst>
          </p:cNvPr>
          <p:cNvSpPr>
            <a:spLocks noGrp="1"/>
          </p:cNvSpPr>
          <p:nvPr>
            <p:ph idx="1"/>
          </p:nvPr>
        </p:nvSpPr>
        <p:spPr>
          <a:xfrm>
            <a:off x="911352" y="2506662"/>
            <a:ext cx="10515600" cy="4351338"/>
          </a:xfrm>
        </p:spPr>
        <p:txBody>
          <a:bodyPr/>
          <a:lstStyle/>
          <a:p>
            <a:pPr marL="0" indent="0" algn="ctr" rtl="0" fontAlgn="base">
              <a:buNone/>
            </a:pPr>
            <a:r>
              <a:rPr lang="en-GB" sz="1800" b="0" i="0" u="none" strike="noStrike">
                <a:solidFill>
                  <a:srgbClr val="000000"/>
                </a:solidFill>
                <a:effectLst/>
                <a:highlight>
                  <a:srgbClr val="F5F5F5"/>
                </a:highlight>
                <a:latin typeface="Calibri" panose="020F0502020204030204" pitchFamily="34" charset="0"/>
              </a:rPr>
              <a:t>Website: </a:t>
            </a:r>
            <a:r>
              <a:rPr lang="en-GB" sz="1800" b="0" i="0" u="sng" strike="noStrike">
                <a:solidFill>
                  <a:srgbClr val="467886"/>
                </a:solidFill>
                <a:effectLst/>
                <a:highlight>
                  <a:srgbClr val="F5F5F5"/>
                </a:highlight>
                <a:latin typeface="Calibri" panose="020F0502020204030204" pitchFamily="34" charset="0"/>
                <a:hlinkClick r:id="rId4"/>
              </a:rPr>
              <a:t>www.swlsocialcarehub.org.uk</a:t>
            </a:r>
            <a:r>
              <a:rPr lang="en-GB" sz="1800" b="0" i="0">
                <a:solidFill>
                  <a:srgbClr val="000000"/>
                </a:solidFill>
                <a:effectLst/>
                <a:highlight>
                  <a:srgbClr val="F5F5F5"/>
                </a:highlight>
                <a:latin typeface="Calibri" panose="020F0502020204030204" pitchFamily="34" charset="0"/>
              </a:rPr>
              <a:t>​</a:t>
            </a:r>
            <a:endParaRPr lang="en-GB" b="0" i="0">
              <a:solidFill>
                <a:srgbClr val="000000"/>
              </a:solidFill>
              <a:effectLst/>
              <a:highlight>
                <a:srgbClr val="F5F5F5"/>
              </a:highlight>
              <a:latin typeface="Segoe UI" panose="020B0502040204020203" pitchFamily="34" charset="0"/>
            </a:endParaRPr>
          </a:p>
          <a:p>
            <a:pPr marL="0" indent="0" algn="ctr" rtl="0" fontAlgn="base">
              <a:buNone/>
            </a:pPr>
            <a:endParaRPr lang="en-GB" b="0" i="0">
              <a:solidFill>
                <a:srgbClr val="000000"/>
              </a:solidFill>
              <a:effectLst/>
              <a:highlight>
                <a:srgbClr val="F5F5F5"/>
              </a:highlight>
              <a:latin typeface="Segoe UI" panose="020B0502040204020203" pitchFamily="34" charset="0"/>
            </a:endParaRPr>
          </a:p>
          <a:p>
            <a:pPr marL="0" indent="0" algn="ctr" rtl="0" fontAlgn="base">
              <a:buNone/>
            </a:pPr>
            <a:endParaRPr lang="en-GB" b="0" i="0">
              <a:solidFill>
                <a:srgbClr val="000000"/>
              </a:solidFill>
              <a:effectLst/>
              <a:highlight>
                <a:srgbClr val="F5F5F5"/>
              </a:highlight>
              <a:latin typeface="Segoe UI" panose="020B0502040204020203" pitchFamily="34" charset="0"/>
            </a:endParaRPr>
          </a:p>
          <a:p>
            <a:pPr marL="0" indent="0" algn="ctr" rtl="0" fontAlgn="base">
              <a:buNone/>
            </a:pPr>
            <a:r>
              <a:rPr lang="en-GB" sz="1800" b="0" i="0" u="none" strike="noStrike">
                <a:solidFill>
                  <a:srgbClr val="000000"/>
                </a:solidFill>
                <a:effectLst/>
                <a:highlight>
                  <a:srgbClr val="F5F5F5"/>
                </a:highlight>
                <a:latin typeface="Calibri" panose="020F0502020204030204" pitchFamily="34" charset="0"/>
              </a:rPr>
              <a:t>Email: swlsocialcareacademyhub@southlondonpartnership.co.uk</a:t>
            </a:r>
            <a:r>
              <a:rPr lang="en-US" sz="1800" b="0" i="0">
                <a:solidFill>
                  <a:srgbClr val="000000"/>
                </a:solidFill>
                <a:effectLst/>
                <a:highlight>
                  <a:srgbClr val="F5F5F5"/>
                </a:highlight>
                <a:latin typeface="Calibri" panose="020F0502020204030204" pitchFamily="34" charset="0"/>
              </a:rPr>
              <a:t>​</a:t>
            </a:r>
            <a:endParaRPr lang="en-US" b="0" i="0">
              <a:solidFill>
                <a:srgbClr val="000000"/>
              </a:solidFill>
              <a:effectLst/>
              <a:highlight>
                <a:srgbClr val="F5F5F5"/>
              </a:highlight>
              <a:latin typeface="Segoe UI" panose="020B0502040204020203" pitchFamily="34" charset="0"/>
            </a:endParaRPr>
          </a:p>
          <a:p>
            <a:pPr marL="0" indent="0">
              <a:buNone/>
            </a:pPr>
            <a:endParaRPr lang="en-GB"/>
          </a:p>
        </p:txBody>
      </p:sp>
    </p:spTree>
    <p:extLst>
      <p:ext uri="{BB962C8B-B14F-4D97-AF65-F5344CB8AC3E}">
        <p14:creationId xmlns:p14="http://schemas.microsoft.com/office/powerpoint/2010/main" val="40237089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7F8723E576B71428E1B5404623D6221" ma:contentTypeVersion="20" ma:contentTypeDescription="Create a new document." ma:contentTypeScope="" ma:versionID="93cde08987508593bf2fd868501d25fa">
  <xsd:schema xmlns:xsd="http://www.w3.org/2001/XMLSchema" xmlns:xs="http://www.w3.org/2001/XMLSchema" xmlns:p="http://schemas.microsoft.com/office/2006/metadata/properties" xmlns:ns1="http://schemas.microsoft.com/sharepoint/v3" xmlns:ns2="362d6d73-9460-4723-953e-360af1e46789" xmlns:ns3="066c53d5-f4f4-4188-871a-e39f228143aa" targetNamespace="http://schemas.microsoft.com/office/2006/metadata/properties" ma:root="true" ma:fieldsID="d7084ee41baa5f30fdc81291144fc6f7" ns1:_="" ns2:_="" ns3:_="">
    <xsd:import namespace="http://schemas.microsoft.com/sharepoint/v3"/>
    <xsd:import namespace="362d6d73-9460-4723-953e-360af1e46789"/>
    <xsd:import namespace="066c53d5-f4f4-4188-871a-e39f228143a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OCR" minOccurs="0"/>
                <xsd:element ref="ns2:MediaServiceLocation"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2d6d73-9460-4723-953e-360af1e467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8084b5b8-5c41-402a-93b7-1e2a455a0556" ma:termSetId="09814cd3-568e-fe90-9814-8d621ff8fb84" ma:anchorId="fba54fb3-c3e1-fe81-a776-ca4b69148c4d" ma:open="true" ma:isKeyword="false">
      <xsd:complexType>
        <xsd:sequence>
          <xsd:element ref="pc:Terms" minOccurs="0" maxOccurs="1"/>
        </xsd:sequence>
      </xsd:complex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66c53d5-f4f4-4188-871a-e39f228143a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b3858310-d595-4b5e-a026-26ae9ca57372}" ma:internalName="TaxCatchAll" ma:showField="CatchAllData" ma:web="066c53d5-f4f4-4188-871a-e39f228143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066c53d5-f4f4-4188-871a-e39f228143aa" xsi:nil="true"/>
    <lcf76f155ced4ddcb4097134ff3c332f xmlns="362d6d73-9460-4723-953e-360af1e4678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0738D84-46A4-4332-B30E-B6C43EFA417D}">
  <ds:schemaRefs>
    <ds:schemaRef ds:uri="066c53d5-f4f4-4188-871a-e39f228143aa"/>
    <ds:schemaRef ds:uri="362d6d73-9460-4723-953e-360af1e4678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15E53E2-464A-43C5-BB8E-9E7DCF6079BE}">
  <ds:schemaRefs>
    <ds:schemaRef ds:uri="http://schemas.microsoft.com/sharepoint/v3/contenttype/forms"/>
  </ds:schemaRefs>
</ds:datastoreItem>
</file>

<file path=customXml/itemProps3.xml><?xml version="1.0" encoding="utf-8"?>
<ds:datastoreItem xmlns:ds="http://schemas.openxmlformats.org/officeDocument/2006/customXml" ds:itemID="{EADEB773-DE6E-4076-91E0-16191AB2B4C4}">
  <ds:schemaRefs>
    <ds:schemaRef ds:uri="066c53d5-f4f4-4188-871a-e39f228143aa"/>
    <ds:schemaRef ds:uri="362d6d73-9460-4723-953e-360af1e46789"/>
    <ds:schemaRef ds:uri="http://schemas.microsoft.com/office/2006/metadata/properties"/>
    <ds:schemaRef ds:uri="http://schemas.microsoft.com/office/infopath/2007/PartnerControls"/>
    <ds:schemaRef ds:uri="http://schemas.microsoft.com/sharepoint/v3"/>
  </ds:schemaRefs>
</ds:datastoreItem>
</file>

<file path=docMetadata/LabelInfo.xml><?xml version="1.0" encoding="utf-8"?>
<clbl:labelList xmlns:clbl="http://schemas.microsoft.com/office/2020/mipLabelMetadata">
  <clbl:label id="{763da656-5c75-4f6d-9461-4a3ce9a537cc}" enabled="1" method="Standard" siteId="{d9d3f5ac-f803-49be-949f-14a7074d74a7}" removed="0"/>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1</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South West London  Workforce Programme</vt:lpstr>
      <vt:lpstr>Social Care Academy Hub</vt:lpstr>
      <vt:lpstr>Social Care Academy Hub website</vt:lpstr>
      <vt:lpstr>Social Care Academy Hub  communications</vt:lpstr>
      <vt:lpstr>International Recruitment</vt:lpstr>
      <vt:lpstr>Social Care Apprenticeships</vt:lpstr>
      <vt:lpstr>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Care Academy Hub</dc:title>
  <dc:creator>Sheryl Brand</dc:creator>
  <cp:revision>1</cp:revision>
  <dcterms:created xsi:type="dcterms:W3CDTF">2024-06-26T07:31:29Z</dcterms:created>
  <dcterms:modified xsi:type="dcterms:W3CDTF">2025-01-23T16:25:05Z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Office Theme:8</vt:lpwstr>
  </property>
  <property fmtid="{D5CDD505-2E9C-101B-9397-08002B2CF9AE}" pid="3" name="ClassificationContentMarkingHeaderText">
    <vt:lpwstr>Official</vt:lpwstr>
  </property>
  <property fmtid="{D5CDD505-2E9C-101B-9397-08002B2CF9AE}" pid="4" name="ContentTypeId">
    <vt:lpwstr>0x010100A7F8723E576B71428E1B5404623D6221</vt:lpwstr>
  </property>
  <property fmtid="{D5CDD505-2E9C-101B-9397-08002B2CF9AE}" pid="5" name="MediaServiceImageTags">
    <vt:lpwstr/>
  </property>
</Properties>
</file>