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6"/>
    <p:sldMasterId id="2147484590" r:id="rId7"/>
    <p:sldMasterId id="2147484602" r:id="rId8"/>
  </p:sldMasterIdLst>
  <p:notesMasterIdLst>
    <p:notesMasterId r:id="rId21"/>
  </p:notesMasterIdLst>
  <p:sldIdLst>
    <p:sldId id="330" r:id="rId9"/>
    <p:sldId id="347" r:id="rId10"/>
    <p:sldId id="369" r:id="rId11"/>
    <p:sldId id="373" r:id="rId12"/>
    <p:sldId id="376" r:id="rId13"/>
    <p:sldId id="370" r:id="rId14"/>
    <p:sldId id="348" r:id="rId15"/>
    <p:sldId id="366" r:id="rId16"/>
    <p:sldId id="367" r:id="rId17"/>
    <p:sldId id="375" r:id="rId18"/>
    <p:sldId id="372" r:id="rId19"/>
    <p:sldId id="362" r:id="rId20"/>
  </p:sldIdLst>
  <p:sldSz cx="10688638" cy="7562850"/>
  <p:notesSz cx="6810375" cy="99425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" pitchFamily="18" charset="0"/>
        <a:ea typeface="ヒラギノ角ゴ Pro W3" charset="-128"/>
        <a:cs typeface="+mn-cs"/>
      </a:defRPr>
    </a:lvl1pPr>
    <a:lvl2pPr marL="518593" indent="-61849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" pitchFamily="18" charset="0"/>
        <a:ea typeface="ヒラギノ角ゴ Pro W3" charset="-128"/>
        <a:cs typeface="+mn-cs"/>
      </a:defRPr>
    </a:lvl2pPr>
    <a:lvl3pPr marL="1038783" indent="-125286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" pitchFamily="18" charset="0"/>
        <a:ea typeface="ヒラギノ角ゴ Pro W3" charset="-128"/>
        <a:cs typeface="+mn-cs"/>
      </a:defRPr>
    </a:lvl3pPr>
    <a:lvl4pPr marL="1560555" indent="-190308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" pitchFamily="18" charset="0"/>
        <a:ea typeface="ヒラギノ角ゴ Pro W3" charset="-128"/>
        <a:cs typeface="+mn-cs"/>
      </a:defRPr>
    </a:lvl4pPr>
    <a:lvl5pPr marL="2080740" indent="-253746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" pitchFamily="18" charset="0"/>
        <a:ea typeface="ヒラギノ角ゴ Pro W3" charset="-128"/>
        <a:cs typeface="+mn-cs"/>
      </a:defRPr>
    </a:lvl5pPr>
    <a:lvl6pPr marL="2283738" algn="l" defTabSz="913495" rtl="0" eaLnBrk="1" latinLnBrk="0" hangingPunct="1">
      <a:defRPr sz="2700" kern="1200">
        <a:solidFill>
          <a:schemeClr val="tx1"/>
        </a:solidFill>
        <a:latin typeface="Times" pitchFamily="18" charset="0"/>
        <a:ea typeface="ヒラギノ角ゴ Pro W3" charset="-128"/>
        <a:cs typeface="+mn-cs"/>
      </a:defRPr>
    </a:lvl6pPr>
    <a:lvl7pPr marL="2740486" algn="l" defTabSz="913495" rtl="0" eaLnBrk="1" latinLnBrk="0" hangingPunct="1">
      <a:defRPr sz="2700" kern="1200">
        <a:solidFill>
          <a:schemeClr val="tx1"/>
        </a:solidFill>
        <a:latin typeface="Times" pitchFamily="18" charset="0"/>
        <a:ea typeface="ヒラギノ角ゴ Pro W3" charset="-128"/>
        <a:cs typeface="+mn-cs"/>
      </a:defRPr>
    </a:lvl7pPr>
    <a:lvl8pPr marL="3197236" algn="l" defTabSz="913495" rtl="0" eaLnBrk="1" latinLnBrk="0" hangingPunct="1">
      <a:defRPr sz="2700" kern="1200">
        <a:solidFill>
          <a:schemeClr val="tx1"/>
        </a:solidFill>
        <a:latin typeface="Times" pitchFamily="18" charset="0"/>
        <a:ea typeface="ヒラギノ角ゴ Pro W3" charset="-128"/>
        <a:cs typeface="+mn-cs"/>
      </a:defRPr>
    </a:lvl8pPr>
    <a:lvl9pPr marL="3653983" algn="l" defTabSz="913495" rtl="0" eaLnBrk="1" latinLnBrk="0" hangingPunct="1">
      <a:defRPr sz="2700" kern="1200">
        <a:solidFill>
          <a:schemeClr val="tx1"/>
        </a:solidFill>
        <a:latin typeface="Times" pitchFamily="18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993366"/>
    <a:srgbClr val="A10088"/>
    <a:srgbClr val="660066"/>
    <a:srgbClr val="9999FF"/>
    <a:srgbClr val="3B3421"/>
    <a:srgbClr val="FF9900"/>
    <a:srgbClr val="480363"/>
    <a:srgbClr val="3F0165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75083" autoAdjust="0"/>
  </p:normalViewPr>
  <p:slideViewPr>
    <p:cSldViewPr snapToGrid="0" snapToObjects="1">
      <p:cViewPr varScale="1">
        <p:scale>
          <a:sx n="84" d="100"/>
          <a:sy n="84" d="100"/>
        </p:scale>
        <p:origin x="1182" y="84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21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7AA1EF-CBC9-446B-9EC4-155E562E750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A5E6F7D-3150-40CA-959E-ED07EF6B6CFB}">
      <dgm:prSet phldrT="[Text]" custT="1"/>
      <dgm:spPr/>
      <dgm:t>
        <a:bodyPr/>
        <a:lstStyle/>
        <a:p>
          <a:r>
            <a:rPr lang="en-GB" sz="2400" dirty="0" smtClean="0"/>
            <a:t>Personal action</a:t>
          </a:r>
          <a:endParaRPr lang="en-GB" sz="2400" dirty="0"/>
        </a:p>
      </dgm:t>
    </dgm:pt>
    <dgm:pt modelId="{8885CF82-5BDE-445E-B85A-E96DBB0DD36B}" type="parTrans" cxnId="{7AE0F293-F139-4499-A49B-E472AE2573DE}">
      <dgm:prSet/>
      <dgm:spPr/>
      <dgm:t>
        <a:bodyPr/>
        <a:lstStyle/>
        <a:p>
          <a:endParaRPr lang="en-GB"/>
        </a:p>
      </dgm:t>
    </dgm:pt>
    <dgm:pt modelId="{3C9A751D-ABD6-493C-92CF-322581049BF3}" type="sibTrans" cxnId="{7AE0F293-F139-4499-A49B-E472AE2573DE}">
      <dgm:prSet/>
      <dgm:spPr/>
      <dgm:t>
        <a:bodyPr/>
        <a:lstStyle/>
        <a:p>
          <a:endParaRPr lang="en-GB"/>
        </a:p>
      </dgm:t>
    </dgm:pt>
    <dgm:pt modelId="{BB1F713D-E52D-485F-9C26-3A0AF5C79DB2}">
      <dgm:prSet phldrT="[Text]" custT="1"/>
      <dgm:spPr/>
      <dgm:t>
        <a:bodyPr/>
        <a:lstStyle/>
        <a:p>
          <a:r>
            <a:rPr lang="en-GB" sz="2400" dirty="0" smtClean="0"/>
            <a:t>Partnerships</a:t>
          </a:r>
          <a:endParaRPr lang="en-GB" sz="2400" dirty="0"/>
        </a:p>
      </dgm:t>
    </dgm:pt>
    <dgm:pt modelId="{592D77AF-8214-4640-927A-762738C0A3EB}" type="parTrans" cxnId="{22B4E3D4-0807-4E0F-B4D7-EDD44164467A}">
      <dgm:prSet/>
      <dgm:spPr/>
      <dgm:t>
        <a:bodyPr/>
        <a:lstStyle/>
        <a:p>
          <a:endParaRPr lang="en-GB"/>
        </a:p>
      </dgm:t>
    </dgm:pt>
    <dgm:pt modelId="{C4975BBA-BE3A-46B8-83ED-F84E58B70B17}" type="sibTrans" cxnId="{22B4E3D4-0807-4E0F-B4D7-EDD44164467A}">
      <dgm:prSet/>
      <dgm:spPr/>
      <dgm:t>
        <a:bodyPr/>
        <a:lstStyle/>
        <a:p>
          <a:endParaRPr lang="en-GB"/>
        </a:p>
      </dgm:t>
    </dgm:pt>
    <dgm:pt modelId="{6CEFEB12-5634-46E8-B397-DAC0FD019B73}">
      <dgm:prSet phldrT="[Text]" custT="1"/>
      <dgm:spPr/>
      <dgm:t>
        <a:bodyPr/>
        <a:lstStyle/>
        <a:p>
          <a:r>
            <a:rPr lang="en-GB" sz="2400" dirty="0" smtClean="0"/>
            <a:t>Social and political action </a:t>
          </a:r>
          <a:endParaRPr lang="en-GB" sz="2400" dirty="0"/>
        </a:p>
      </dgm:t>
    </dgm:pt>
    <dgm:pt modelId="{7EDFF6FD-D913-44E2-BFB1-F4AA2EA947FA}" type="parTrans" cxnId="{24910526-27F8-470E-BEA6-0B7E6F65A8F1}">
      <dgm:prSet/>
      <dgm:spPr/>
      <dgm:t>
        <a:bodyPr/>
        <a:lstStyle/>
        <a:p>
          <a:endParaRPr lang="en-GB"/>
        </a:p>
      </dgm:t>
    </dgm:pt>
    <dgm:pt modelId="{CA5C3840-87CF-4351-94E3-93E6B080EAA7}" type="sibTrans" cxnId="{24910526-27F8-470E-BEA6-0B7E6F65A8F1}">
      <dgm:prSet/>
      <dgm:spPr/>
      <dgm:t>
        <a:bodyPr/>
        <a:lstStyle/>
        <a:p>
          <a:endParaRPr lang="en-GB"/>
        </a:p>
      </dgm:t>
    </dgm:pt>
    <dgm:pt modelId="{E1C23A46-15F8-4144-9E0E-9F3702AB1242}">
      <dgm:prSet phldrT="[Text]" custT="1"/>
      <dgm:spPr/>
      <dgm:t>
        <a:bodyPr/>
        <a:lstStyle/>
        <a:p>
          <a:r>
            <a:rPr lang="en-GB" sz="2400" dirty="0" smtClean="0"/>
            <a:t>Community organisations</a:t>
          </a:r>
          <a:endParaRPr lang="en-GB" sz="2400" dirty="0"/>
        </a:p>
      </dgm:t>
    </dgm:pt>
    <dgm:pt modelId="{F95631F4-640E-421E-AC10-FE80D47529EE}" type="parTrans" cxnId="{F187884E-9386-4719-A72D-E3EB09270376}">
      <dgm:prSet/>
      <dgm:spPr/>
      <dgm:t>
        <a:bodyPr/>
        <a:lstStyle/>
        <a:p>
          <a:endParaRPr lang="en-GB"/>
        </a:p>
      </dgm:t>
    </dgm:pt>
    <dgm:pt modelId="{E1B958B4-499B-4340-9A1C-52271B96DB50}" type="sibTrans" cxnId="{F187884E-9386-4719-A72D-E3EB09270376}">
      <dgm:prSet/>
      <dgm:spPr/>
      <dgm:t>
        <a:bodyPr/>
        <a:lstStyle/>
        <a:p>
          <a:endParaRPr lang="en-GB"/>
        </a:p>
      </dgm:t>
    </dgm:pt>
    <dgm:pt modelId="{F70DBF45-7F2E-4F4E-A489-9F52416491CA}">
      <dgm:prSet phldrT="[Text]" custT="1"/>
      <dgm:spPr/>
      <dgm:t>
        <a:bodyPr/>
        <a:lstStyle/>
        <a:p>
          <a:r>
            <a:rPr lang="en-GB" sz="2400" dirty="0" smtClean="0"/>
            <a:t>Small mutual groups</a:t>
          </a:r>
          <a:endParaRPr lang="en-GB" sz="2400" dirty="0"/>
        </a:p>
      </dgm:t>
    </dgm:pt>
    <dgm:pt modelId="{295EBBCF-44B2-4A9C-B006-87444839DD20}" type="parTrans" cxnId="{2ECC4C12-CC86-44A5-B776-CE9A5DEBDFC3}">
      <dgm:prSet/>
      <dgm:spPr/>
      <dgm:t>
        <a:bodyPr/>
        <a:lstStyle/>
        <a:p>
          <a:endParaRPr lang="en-GB"/>
        </a:p>
      </dgm:t>
    </dgm:pt>
    <dgm:pt modelId="{BAD78F9C-72F0-4027-8A76-62520300025E}" type="sibTrans" cxnId="{2ECC4C12-CC86-44A5-B776-CE9A5DEBDFC3}">
      <dgm:prSet/>
      <dgm:spPr/>
      <dgm:t>
        <a:bodyPr/>
        <a:lstStyle/>
        <a:p>
          <a:endParaRPr lang="en-GB"/>
        </a:p>
      </dgm:t>
    </dgm:pt>
    <dgm:pt modelId="{79C21F4F-AE2A-44F1-AD32-4CD988EC4009}" type="pres">
      <dgm:prSet presAssocID="{637AA1EF-CBC9-446B-9EC4-155E562E7502}" presName="arrowDiagram" presStyleCnt="0">
        <dgm:presLayoutVars>
          <dgm:chMax val="5"/>
          <dgm:dir/>
          <dgm:resizeHandles val="exact"/>
        </dgm:presLayoutVars>
      </dgm:prSet>
      <dgm:spPr/>
    </dgm:pt>
    <dgm:pt modelId="{7CF281B7-0246-47F6-962D-AB8B56AFFA63}" type="pres">
      <dgm:prSet presAssocID="{637AA1EF-CBC9-446B-9EC4-155E562E7502}" presName="arrow" presStyleLbl="bgShp" presStyleIdx="0" presStyleCnt="1" custScaleX="105822" custScaleY="100000" custLinFactNeighborY="1333"/>
      <dgm:spPr/>
    </dgm:pt>
    <dgm:pt modelId="{4E36E2F7-2681-424D-9A87-0E70CA407F22}" type="pres">
      <dgm:prSet presAssocID="{637AA1EF-CBC9-446B-9EC4-155E562E7502}" presName="arrowDiagram5" presStyleCnt="0"/>
      <dgm:spPr/>
    </dgm:pt>
    <dgm:pt modelId="{DA37789F-3377-4CEA-A843-48BC0B4C8870}" type="pres">
      <dgm:prSet presAssocID="{0A5E6F7D-3150-40CA-959E-ED07EF6B6CFB}" presName="bullet5a" presStyleLbl="node1" presStyleIdx="0" presStyleCnt="5"/>
      <dgm:spPr/>
    </dgm:pt>
    <dgm:pt modelId="{9D981647-7D8E-478C-BC77-2062B609E7FA}" type="pres">
      <dgm:prSet presAssocID="{0A5E6F7D-3150-40CA-959E-ED07EF6B6CFB}" presName="textBox5a" presStyleLbl="revTx" presStyleIdx="0" presStyleCnt="5" custScaleX="151909" custLinFactNeighborX="318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7C6359-51AE-4EA4-888B-096FB27D2ACE}" type="pres">
      <dgm:prSet presAssocID="{F70DBF45-7F2E-4F4E-A489-9F52416491CA}" presName="bullet5b" presStyleLbl="node1" presStyleIdx="1" presStyleCnt="5"/>
      <dgm:spPr/>
    </dgm:pt>
    <dgm:pt modelId="{BEB216ED-2619-4D44-9615-3C4BBBFE7B2B}" type="pres">
      <dgm:prSet presAssocID="{F70DBF45-7F2E-4F4E-A489-9F52416491CA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C4F29A-B364-472F-A456-CBBA268BF21F}" type="pres">
      <dgm:prSet presAssocID="{E1C23A46-15F8-4144-9E0E-9F3702AB1242}" presName="bullet5c" presStyleLbl="node1" presStyleIdx="2" presStyleCnt="5"/>
      <dgm:spPr/>
    </dgm:pt>
    <dgm:pt modelId="{E2083AFF-8142-46E4-A869-4FA1608F56F3}" type="pres">
      <dgm:prSet presAssocID="{E1C23A46-15F8-4144-9E0E-9F3702AB1242}" presName="textBox5c" presStyleLbl="revTx" presStyleIdx="2" presStyleCnt="5" custScaleX="134542" custLinFactNeighborX="1727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4F4322-8081-4083-9D49-0766D1CEC396}" type="pres">
      <dgm:prSet presAssocID="{BB1F713D-E52D-485F-9C26-3A0AF5C79DB2}" presName="bullet5d" presStyleLbl="node1" presStyleIdx="3" presStyleCnt="5"/>
      <dgm:spPr/>
    </dgm:pt>
    <dgm:pt modelId="{7D657333-723B-4026-AB3E-9513BF6250EC}" type="pres">
      <dgm:prSet presAssocID="{BB1F713D-E52D-485F-9C26-3A0AF5C79DB2}" presName="textBox5d" presStyleLbl="revTx" presStyleIdx="3" presStyleCnt="5" custScaleX="133333" custLinFactNeighborX="12500" custLinFactNeighborY="19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D28FC4-EF78-464D-B23B-73ED7A6393B0}" type="pres">
      <dgm:prSet presAssocID="{6CEFEB12-5634-46E8-B397-DAC0FD019B73}" presName="bullet5e" presStyleLbl="node1" presStyleIdx="4" presStyleCnt="5"/>
      <dgm:spPr/>
    </dgm:pt>
    <dgm:pt modelId="{15648CBB-5603-414C-9349-6219FBCB0F40}" type="pres">
      <dgm:prSet presAssocID="{6CEFEB12-5634-46E8-B397-DAC0FD019B73}" presName="textBox5e" presStyleLbl="revTx" presStyleIdx="4" presStyleCnt="5" custScaleX="129108" custScaleY="92753" custLinFactNeighborY="18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187884E-9386-4719-A72D-E3EB09270376}" srcId="{637AA1EF-CBC9-446B-9EC4-155E562E7502}" destId="{E1C23A46-15F8-4144-9E0E-9F3702AB1242}" srcOrd="2" destOrd="0" parTransId="{F95631F4-640E-421E-AC10-FE80D47529EE}" sibTransId="{E1B958B4-499B-4340-9A1C-52271B96DB50}"/>
    <dgm:cxn modelId="{2ECC4C12-CC86-44A5-B776-CE9A5DEBDFC3}" srcId="{637AA1EF-CBC9-446B-9EC4-155E562E7502}" destId="{F70DBF45-7F2E-4F4E-A489-9F52416491CA}" srcOrd="1" destOrd="0" parTransId="{295EBBCF-44B2-4A9C-B006-87444839DD20}" sibTransId="{BAD78F9C-72F0-4027-8A76-62520300025E}"/>
    <dgm:cxn modelId="{7AE0F293-F139-4499-A49B-E472AE2573DE}" srcId="{637AA1EF-CBC9-446B-9EC4-155E562E7502}" destId="{0A5E6F7D-3150-40CA-959E-ED07EF6B6CFB}" srcOrd="0" destOrd="0" parTransId="{8885CF82-5BDE-445E-B85A-E96DBB0DD36B}" sibTransId="{3C9A751D-ABD6-493C-92CF-322581049BF3}"/>
    <dgm:cxn modelId="{4B45656D-F601-4C65-960E-99288E282F4E}" type="presOf" srcId="{BB1F713D-E52D-485F-9C26-3A0AF5C79DB2}" destId="{7D657333-723B-4026-AB3E-9513BF6250EC}" srcOrd="0" destOrd="0" presId="urn:microsoft.com/office/officeart/2005/8/layout/arrow2"/>
    <dgm:cxn modelId="{24910526-27F8-470E-BEA6-0B7E6F65A8F1}" srcId="{637AA1EF-CBC9-446B-9EC4-155E562E7502}" destId="{6CEFEB12-5634-46E8-B397-DAC0FD019B73}" srcOrd="4" destOrd="0" parTransId="{7EDFF6FD-D913-44E2-BFB1-F4AA2EA947FA}" sibTransId="{CA5C3840-87CF-4351-94E3-93E6B080EAA7}"/>
    <dgm:cxn modelId="{9D006C73-069C-4A7F-99D5-65EEB11A34C2}" type="presOf" srcId="{6CEFEB12-5634-46E8-B397-DAC0FD019B73}" destId="{15648CBB-5603-414C-9349-6219FBCB0F40}" srcOrd="0" destOrd="0" presId="urn:microsoft.com/office/officeart/2005/8/layout/arrow2"/>
    <dgm:cxn modelId="{22AD7AE6-9469-4D45-ACD8-76FBD7A6A98A}" type="presOf" srcId="{637AA1EF-CBC9-446B-9EC4-155E562E7502}" destId="{79C21F4F-AE2A-44F1-AD32-4CD988EC4009}" srcOrd="0" destOrd="0" presId="urn:microsoft.com/office/officeart/2005/8/layout/arrow2"/>
    <dgm:cxn modelId="{763BF3BD-7AD1-4DF6-BFB8-D73B2EC87070}" type="presOf" srcId="{F70DBF45-7F2E-4F4E-A489-9F52416491CA}" destId="{BEB216ED-2619-4D44-9615-3C4BBBFE7B2B}" srcOrd="0" destOrd="0" presId="urn:microsoft.com/office/officeart/2005/8/layout/arrow2"/>
    <dgm:cxn modelId="{22B4E3D4-0807-4E0F-B4D7-EDD44164467A}" srcId="{637AA1EF-CBC9-446B-9EC4-155E562E7502}" destId="{BB1F713D-E52D-485F-9C26-3A0AF5C79DB2}" srcOrd="3" destOrd="0" parTransId="{592D77AF-8214-4640-927A-762738C0A3EB}" sibTransId="{C4975BBA-BE3A-46B8-83ED-F84E58B70B17}"/>
    <dgm:cxn modelId="{F667073F-AFD4-4709-AE89-62C3A23CCE81}" type="presOf" srcId="{E1C23A46-15F8-4144-9E0E-9F3702AB1242}" destId="{E2083AFF-8142-46E4-A869-4FA1608F56F3}" srcOrd="0" destOrd="0" presId="urn:microsoft.com/office/officeart/2005/8/layout/arrow2"/>
    <dgm:cxn modelId="{604FCD81-2CF4-465A-B758-BAC7A8088CF5}" type="presOf" srcId="{0A5E6F7D-3150-40CA-959E-ED07EF6B6CFB}" destId="{9D981647-7D8E-478C-BC77-2062B609E7FA}" srcOrd="0" destOrd="0" presId="urn:microsoft.com/office/officeart/2005/8/layout/arrow2"/>
    <dgm:cxn modelId="{4FF636BB-E863-4339-A9F8-C96DF31D96A5}" type="presParOf" srcId="{79C21F4F-AE2A-44F1-AD32-4CD988EC4009}" destId="{7CF281B7-0246-47F6-962D-AB8B56AFFA63}" srcOrd="0" destOrd="0" presId="urn:microsoft.com/office/officeart/2005/8/layout/arrow2"/>
    <dgm:cxn modelId="{D95227CD-53A6-4462-AB3F-0CB7A6E0D570}" type="presParOf" srcId="{79C21F4F-AE2A-44F1-AD32-4CD988EC4009}" destId="{4E36E2F7-2681-424D-9A87-0E70CA407F22}" srcOrd="1" destOrd="0" presId="urn:microsoft.com/office/officeart/2005/8/layout/arrow2"/>
    <dgm:cxn modelId="{CED1368D-859E-4E43-9485-9E4EE3E8972A}" type="presParOf" srcId="{4E36E2F7-2681-424D-9A87-0E70CA407F22}" destId="{DA37789F-3377-4CEA-A843-48BC0B4C8870}" srcOrd="0" destOrd="0" presId="urn:microsoft.com/office/officeart/2005/8/layout/arrow2"/>
    <dgm:cxn modelId="{6DA99634-6E5B-42C7-9079-43A086E84984}" type="presParOf" srcId="{4E36E2F7-2681-424D-9A87-0E70CA407F22}" destId="{9D981647-7D8E-478C-BC77-2062B609E7FA}" srcOrd="1" destOrd="0" presId="urn:microsoft.com/office/officeart/2005/8/layout/arrow2"/>
    <dgm:cxn modelId="{BC267810-8A53-4D18-8CF0-F6B9DF0E67F6}" type="presParOf" srcId="{4E36E2F7-2681-424D-9A87-0E70CA407F22}" destId="{D77C6359-51AE-4EA4-888B-096FB27D2ACE}" srcOrd="2" destOrd="0" presId="urn:microsoft.com/office/officeart/2005/8/layout/arrow2"/>
    <dgm:cxn modelId="{231B7853-1A6A-4797-BAE1-7014E26D999C}" type="presParOf" srcId="{4E36E2F7-2681-424D-9A87-0E70CA407F22}" destId="{BEB216ED-2619-4D44-9615-3C4BBBFE7B2B}" srcOrd="3" destOrd="0" presId="urn:microsoft.com/office/officeart/2005/8/layout/arrow2"/>
    <dgm:cxn modelId="{B4004786-F7AB-4745-AD52-72C7750EC7F8}" type="presParOf" srcId="{4E36E2F7-2681-424D-9A87-0E70CA407F22}" destId="{66C4F29A-B364-472F-A456-CBBA268BF21F}" srcOrd="4" destOrd="0" presId="urn:microsoft.com/office/officeart/2005/8/layout/arrow2"/>
    <dgm:cxn modelId="{C0CB718F-56B9-4AEA-9D18-BFBA2EF07867}" type="presParOf" srcId="{4E36E2F7-2681-424D-9A87-0E70CA407F22}" destId="{E2083AFF-8142-46E4-A869-4FA1608F56F3}" srcOrd="5" destOrd="0" presId="urn:microsoft.com/office/officeart/2005/8/layout/arrow2"/>
    <dgm:cxn modelId="{A020A9EB-7036-43FA-B3C0-E3F6C7D04F07}" type="presParOf" srcId="{4E36E2F7-2681-424D-9A87-0E70CA407F22}" destId="{544F4322-8081-4083-9D49-0766D1CEC396}" srcOrd="6" destOrd="0" presId="urn:microsoft.com/office/officeart/2005/8/layout/arrow2"/>
    <dgm:cxn modelId="{7D28B4E5-363A-49A2-BFB0-ADB3E7325A80}" type="presParOf" srcId="{4E36E2F7-2681-424D-9A87-0E70CA407F22}" destId="{7D657333-723B-4026-AB3E-9513BF6250EC}" srcOrd="7" destOrd="0" presId="urn:microsoft.com/office/officeart/2005/8/layout/arrow2"/>
    <dgm:cxn modelId="{DE4406AB-9D8F-4C9C-9675-6BB52DBA070F}" type="presParOf" srcId="{4E36E2F7-2681-424D-9A87-0E70CA407F22}" destId="{11D28FC4-EF78-464D-B23B-73ED7A6393B0}" srcOrd="8" destOrd="0" presId="urn:microsoft.com/office/officeart/2005/8/layout/arrow2"/>
    <dgm:cxn modelId="{0D76FCFF-C9C1-4010-90CD-89B018A84A30}" type="presParOf" srcId="{4E36E2F7-2681-424D-9A87-0E70CA407F22}" destId="{15648CBB-5603-414C-9349-6219FBCB0F40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10630F-49F8-434F-B9D8-3E66208CFE96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B72A702-9AFD-47ED-BE72-998A74E056A7}">
      <dgm:prSet phldrT="[Text]" custT="1"/>
      <dgm:spPr>
        <a:xfrm>
          <a:off x="916483" y="1984"/>
          <a:ext cx="2030015" cy="1218009"/>
        </a:xfrm>
        <a:solidFill>
          <a:srgbClr val="C0504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GB" sz="2400" dirty="0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Co-operative</a:t>
          </a:r>
          <a:endParaRPr lang="en-GB" sz="24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BADDBF3D-06E0-456D-A6C5-D35BC64634DC}" type="parTrans" cxnId="{3520CF0B-EFE8-41B7-932B-5C6AE0EED547}">
      <dgm:prSet/>
      <dgm:spPr/>
      <dgm:t>
        <a:bodyPr/>
        <a:lstStyle/>
        <a:p>
          <a:endParaRPr lang="en-GB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C9E211-74FB-44F2-9440-E123CE3B4F90}" type="sibTrans" cxnId="{3520CF0B-EFE8-41B7-932B-5C6AE0EED547}">
      <dgm:prSet/>
      <dgm:spPr/>
      <dgm:t>
        <a:bodyPr/>
        <a:lstStyle/>
        <a:p>
          <a:endParaRPr lang="en-GB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80013BC-9F5B-4045-AD9E-F061B3759645}">
      <dgm:prSet phldrT="[Text]" custT="1"/>
      <dgm:spPr>
        <a:xfrm>
          <a:off x="3149500" y="1984"/>
          <a:ext cx="2030015" cy="1218009"/>
        </a:xfrm>
        <a:solidFill>
          <a:srgbClr val="9BBB59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GB" sz="2400" dirty="0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Asset based</a:t>
          </a:r>
          <a:endParaRPr lang="en-GB" sz="24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FA774AFF-45D2-421E-BBE6-C6CAC5836073}" type="parTrans" cxnId="{6292410B-66E3-4008-8D71-0D6AD060CAB4}">
      <dgm:prSet/>
      <dgm:spPr/>
      <dgm:t>
        <a:bodyPr/>
        <a:lstStyle/>
        <a:p>
          <a:endParaRPr lang="en-GB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D0EE28-6CA0-44B4-B686-643ACB8765F7}" type="sibTrans" cxnId="{6292410B-66E3-4008-8D71-0D6AD060CAB4}">
      <dgm:prSet/>
      <dgm:spPr/>
      <dgm:t>
        <a:bodyPr/>
        <a:lstStyle/>
        <a:p>
          <a:endParaRPr lang="en-GB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7DDAAEE-282E-45F5-9A9B-AD7FB039780B}">
      <dgm:prSet phldrT="[Text]" custT="1"/>
      <dgm:spPr>
        <a:xfrm>
          <a:off x="916483" y="1422995"/>
          <a:ext cx="2030015" cy="1218009"/>
        </a:xfrm>
        <a:solidFill>
          <a:srgbClr val="8064A2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GB" sz="2400" dirty="0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Focus on outcomes</a:t>
          </a:r>
          <a:endParaRPr lang="en-GB" sz="24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0C9F2F3D-2716-49B9-856C-CA7B753723B5}" type="parTrans" cxnId="{0804BE4F-804B-4B44-82CF-18F1EE09DBC7}">
      <dgm:prSet/>
      <dgm:spPr/>
      <dgm:t>
        <a:bodyPr/>
        <a:lstStyle/>
        <a:p>
          <a:endParaRPr lang="en-GB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2205743-0B1B-42EF-8A69-A6A7BEBC3330}" type="sibTrans" cxnId="{0804BE4F-804B-4B44-82CF-18F1EE09DBC7}">
      <dgm:prSet/>
      <dgm:spPr/>
      <dgm:t>
        <a:bodyPr/>
        <a:lstStyle/>
        <a:p>
          <a:endParaRPr lang="en-GB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609E7F8-1E81-42FF-B625-F738F7E97161}">
      <dgm:prSet phldrT="[Text]" custT="1"/>
      <dgm:spPr>
        <a:xfrm>
          <a:off x="3149500" y="1422995"/>
          <a:ext cx="2030015" cy="1218009"/>
        </a:xfrm>
        <a:solidFill>
          <a:srgbClr val="4BACC6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GB" sz="2400" dirty="0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Equalities and fairness</a:t>
          </a:r>
          <a:endParaRPr lang="en-GB" sz="24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29438AB7-2C38-484B-8EC7-6B0411F3051E}" type="parTrans" cxnId="{6B551720-39FB-4D2A-9735-B944502AE71D}">
      <dgm:prSet/>
      <dgm:spPr/>
      <dgm:t>
        <a:bodyPr/>
        <a:lstStyle/>
        <a:p>
          <a:endParaRPr lang="en-GB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A1B7C1E-AB05-4677-94CF-9F25CBAC3794}" type="sibTrans" cxnId="{6B551720-39FB-4D2A-9735-B944502AE71D}">
      <dgm:prSet/>
      <dgm:spPr/>
      <dgm:t>
        <a:bodyPr/>
        <a:lstStyle/>
        <a:p>
          <a:endParaRPr lang="en-GB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1BDDC98-A915-47FF-98B9-8E5195FA31C2}">
      <dgm:prSet phldrT="[Text]" custT="1"/>
      <dgm:spPr>
        <a:xfrm>
          <a:off x="2032992" y="2844006"/>
          <a:ext cx="2030015" cy="1218009"/>
        </a:xfrm>
        <a:solidFill>
          <a:srgbClr val="F79646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GB" sz="2400" dirty="0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Risk aware</a:t>
          </a:r>
          <a:endParaRPr lang="en-GB" sz="24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B8A0422A-010B-48DD-9975-EF882D1A54AF}" type="parTrans" cxnId="{89FD9686-63D9-4BA3-90C9-C8283FD47616}">
      <dgm:prSet/>
      <dgm:spPr/>
      <dgm:t>
        <a:bodyPr/>
        <a:lstStyle/>
        <a:p>
          <a:endParaRPr lang="en-GB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934E91-5CD7-4AFD-97EC-DFC4B22D0391}" type="sibTrans" cxnId="{89FD9686-63D9-4BA3-90C9-C8283FD47616}">
      <dgm:prSet/>
      <dgm:spPr/>
      <dgm:t>
        <a:bodyPr/>
        <a:lstStyle/>
        <a:p>
          <a:endParaRPr lang="en-GB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8D4A33-0E6E-48CF-8F03-AAA20D2FA0A5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sz="2400" dirty="0" smtClean="0">
              <a:latin typeface="Calibri" panose="020F0502020204030204" pitchFamily="34" charset="0"/>
              <a:cs typeface="Calibri" panose="020F0502020204030204" pitchFamily="34" charset="0"/>
            </a:rPr>
            <a:t>Encourage third sector participation</a:t>
          </a:r>
          <a:endParaRPr lang="en-GB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3D6418-D511-44C1-8F1A-95DF097BC499}" type="parTrans" cxnId="{8EAE2BFE-5253-4F1A-B9E2-478CCCAC6927}">
      <dgm:prSet/>
      <dgm:spPr/>
      <dgm:t>
        <a:bodyPr/>
        <a:lstStyle/>
        <a:p>
          <a:endParaRPr lang="en-GB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8B09027-3942-456B-82AA-0462974812A3}" type="sibTrans" cxnId="{8EAE2BFE-5253-4F1A-B9E2-478CCCAC6927}">
      <dgm:prSet/>
      <dgm:spPr/>
      <dgm:t>
        <a:bodyPr/>
        <a:lstStyle/>
        <a:p>
          <a:endParaRPr lang="en-GB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0617C0D-6AF8-4991-93C7-E0E6B5D18577}">
      <dgm:prSet custT="1"/>
      <dgm:spPr>
        <a:solidFill>
          <a:srgbClr val="993366"/>
        </a:solidFill>
      </dgm:spPr>
      <dgm:t>
        <a:bodyPr/>
        <a:lstStyle/>
        <a:p>
          <a:r>
            <a:rPr lang="en-GB" sz="2400" dirty="0" smtClean="0">
              <a:latin typeface="Calibri" panose="020F0502020204030204" pitchFamily="34" charset="0"/>
              <a:cs typeface="Calibri" panose="020F0502020204030204" pitchFamily="34" charset="0"/>
            </a:rPr>
            <a:t>Diverse economy of providers</a:t>
          </a:r>
          <a:endParaRPr lang="en-GB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157338-379D-432F-8F23-2307C1E26B77}" type="parTrans" cxnId="{393A9198-506B-4C5B-93B3-CAEB3B1287BB}">
      <dgm:prSet/>
      <dgm:spPr/>
      <dgm:t>
        <a:bodyPr/>
        <a:lstStyle/>
        <a:p>
          <a:endParaRPr lang="en-GB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F48F4A5-92A3-482A-B482-92F39DCCF579}" type="sibTrans" cxnId="{393A9198-506B-4C5B-93B3-CAEB3B1287BB}">
      <dgm:prSet/>
      <dgm:spPr/>
      <dgm:t>
        <a:bodyPr/>
        <a:lstStyle/>
        <a:p>
          <a:endParaRPr lang="en-GB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EA1540F-C010-4F8C-909D-6D5979207844}">
      <dgm:prSet custT="1"/>
      <dgm:spPr/>
      <dgm:t>
        <a:bodyPr/>
        <a:lstStyle/>
        <a:p>
          <a:r>
            <a:rPr lang="en-GB" sz="2400" dirty="0" smtClean="0">
              <a:latin typeface="Calibri" panose="020F0502020204030204" pitchFamily="34" charset="0"/>
              <a:cs typeface="Calibri" panose="020F0502020204030204" pitchFamily="34" charset="0"/>
            </a:rPr>
            <a:t>Moral markets</a:t>
          </a:r>
          <a:endParaRPr lang="en-GB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C963B7-951A-4648-8048-AB3681A6FD4F}" type="parTrans" cxnId="{592B80A4-BBEA-492A-BAC8-15F16D8A9D48}">
      <dgm:prSet/>
      <dgm:spPr/>
      <dgm:t>
        <a:bodyPr/>
        <a:lstStyle/>
        <a:p>
          <a:endParaRPr lang="en-GB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912E76-AF84-478B-BFFB-A5D5B2787C08}" type="sibTrans" cxnId="{592B80A4-BBEA-492A-BAC8-15F16D8A9D48}">
      <dgm:prSet/>
      <dgm:spPr/>
      <dgm:t>
        <a:bodyPr/>
        <a:lstStyle/>
        <a:p>
          <a:endParaRPr lang="en-GB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88636B7-925E-453B-8EE0-54E474E7AD4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2400" dirty="0" smtClean="0">
              <a:latin typeface="Calibri" panose="020F0502020204030204" pitchFamily="34" charset="0"/>
              <a:cs typeface="Calibri" panose="020F0502020204030204" pitchFamily="34" charset="0"/>
            </a:rPr>
            <a:t>Social value</a:t>
          </a:r>
          <a:endParaRPr lang="en-GB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FBE643B-56FF-4446-9B97-87857E8F7DE0}" type="parTrans" cxnId="{96944E48-062D-4321-A639-BC1C5F493C2C}">
      <dgm:prSet/>
      <dgm:spPr/>
      <dgm:t>
        <a:bodyPr/>
        <a:lstStyle/>
        <a:p>
          <a:endParaRPr lang="en-GB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B7ED96F-9FB6-49D8-9783-99EA6884ADE7}" type="sibTrans" cxnId="{96944E48-062D-4321-A639-BC1C5F493C2C}">
      <dgm:prSet/>
      <dgm:spPr/>
      <dgm:t>
        <a:bodyPr/>
        <a:lstStyle/>
        <a:p>
          <a:endParaRPr lang="en-GB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42E72A-5707-4BC9-9771-5234319A6BA1}">
      <dgm:prSet custT="1"/>
      <dgm:spPr>
        <a:solidFill>
          <a:srgbClr val="00B050"/>
        </a:solidFill>
      </dgm:spPr>
      <dgm:t>
        <a:bodyPr/>
        <a:lstStyle/>
        <a:p>
          <a:r>
            <a:rPr lang="en-GB" sz="2400" dirty="0" smtClean="0">
              <a:latin typeface="Calibri" panose="020F0502020204030204" pitchFamily="34" charset="0"/>
              <a:cs typeface="Calibri" panose="020F0502020204030204" pitchFamily="34" charset="0"/>
            </a:rPr>
            <a:t>Integration and partnerships</a:t>
          </a:r>
          <a:endParaRPr lang="en-GB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66E926-694E-4EDE-A27D-F3F6B65F64F6}" type="parTrans" cxnId="{65667A89-23ED-4626-A85E-C736E0876C8A}">
      <dgm:prSet/>
      <dgm:spPr/>
      <dgm:t>
        <a:bodyPr/>
        <a:lstStyle/>
        <a:p>
          <a:endParaRPr lang="en-GB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1916AC0-B06A-4A4B-8F0D-5BFC4B121F08}" type="sibTrans" cxnId="{65667A89-23ED-4626-A85E-C736E0876C8A}">
      <dgm:prSet/>
      <dgm:spPr/>
      <dgm:t>
        <a:bodyPr/>
        <a:lstStyle/>
        <a:p>
          <a:endParaRPr lang="en-GB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D70EA04-20B5-4F54-ACB4-97C02CB8B104}" type="pres">
      <dgm:prSet presAssocID="{1710630F-49F8-434F-B9D8-3E66208CFE9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CF753AC-A5F7-49BA-8E66-BDA36EB63159}" type="pres">
      <dgm:prSet presAssocID="{7B72A702-9AFD-47ED-BE72-998A74E056A7}" presName="node" presStyleLbl="node1" presStyleIdx="0" presStyleCnt="10" custLinFactX="100000" custLinFactNeighborX="114046" custLinFactNeighborY="-180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D96C924B-64E8-47F6-8E8F-06624C4FB454}" type="pres">
      <dgm:prSet presAssocID="{7CC9E211-74FB-44F2-9440-E123CE3B4F90}" presName="sibTrans" presStyleCnt="0"/>
      <dgm:spPr/>
    </dgm:pt>
    <dgm:pt modelId="{37881986-7310-4FD0-83A7-B313BF9ED544}" type="pres">
      <dgm:prSet presAssocID="{F80013BC-9F5B-4045-AD9E-F061B3759645}" presName="node" presStyleLbl="node1" presStyleIdx="1" presStyleCnt="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ECEE00DB-401C-4EF5-94F6-1369C46F1232}" type="pres">
      <dgm:prSet presAssocID="{77D0EE28-6CA0-44B4-B686-643ACB8765F7}" presName="sibTrans" presStyleCnt="0"/>
      <dgm:spPr/>
    </dgm:pt>
    <dgm:pt modelId="{1A24C471-E087-4AAB-9B45-F99E971B235B}" type="pres">
      <dgm:prSet presAssocID="{17DDAAEE-282E-45F5-9A9B-AD7FB039780B}" presName="node" presStyleLbl="node1" presStyleIdx="2" presStyleCnt="10" custLinFactX="-100000" custLinFactNeighborX="-113954" custLinFactNeighborY="-180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C638FC35-CFD3-492E-9178-98664A928619}" type="pres">
      <dgm:prSet presAssocID="{A2205743-0B1B-42EF-8A69-A6A7BEBC3330}" presName="sibTrans" presStyleCnt="0"/>
      <dgm:spPr/>
    </dgm:pt>
    <dgm:pt modelId="{4CFA88E4-86EC-4E9B-8DA4-19E590ABDD15}" type="pres">
      <dgm:prSet presAssocID="{3609E7F8-1E81-42FF-B625-F738F7E97161}" presName="node" presStyleLbl="node1" presStyleIdx="3" presStyleCnt="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41F84F65-7D90-4140-A25F-BA2F4BBC0EF4}" type="pres">
      <dgm:prSet presAssocID="{FA1B7C1E-AB05-4677-94CF-9F25CBAC3794}" presName="sibTrans" presStyleCnt="0"/>
      <dgm:spPr/>
    </dgm:pt>
    <dgm:pt modelId="{69F3BC41-991F-4125-8781-51FC7A58421C}" type="pres">
      <dgm:prSet presAssocID="{888636B7-925E-453B-8EE0-54E474E7AD46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A25050-7251-4469-8643-24B437169CB6}" type="pres">
      <dgm:prSet presAssocID="{8B7ED96F-9FB6-49D8-9783-99EA6884ADE7}" presName="sibTrans" presStyleCnt="0"/>
      <dgm:spPr/>
    </dgm:pt>
    <dgm:pt modelId="{358D2F3C-C3A5-43AE-947C-EC8008ECDDA1}" type="pres">
      <dgm:prSet presAssocID="{2EA1540F-C010-4F8C-909D-6D5979207844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1CEB53-6BDF-40DC-B288-12F6C2D137F4}" type="pres">
      <dgm:prSet presAssocID="{63912E76-AF84-478B-BFFB-A5D5B2787C08}" presName="sibTrans" presStyleCnt="0"/>
      <dgm:spPr/>
    </dgm:pt>
    <dgm:pt modelId="{F8DEA37E-F079-4ECE-AAD2-C4EF74191C8A}" type="pres">
      <dgm:prSet presAssocID="{90617C0D-6AF8-4991-93C7-E0E6B5D18577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A0826E-1AAB-4594-AD16-CE2D0B76AB42}" type="pres">
      <dgm:prSet presAssocID="{FF48F4A5-92A3-482A-B482-92F39DCCF579}" presName="sibTrans" presStyleCnt="0"/>
      <dgm:spPr/>
    </dgm:pt>
    <dgm:pt modelId="{C3820598-05FA-449D-B3FE-52CAF47F3581}" type="pres">
      <dgm:prSet presAssocID="{6D8D4A33-0E6E-48CF-8F03-AAA20D2FA0A5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A5F2C5-9DFA-4711-AC62-523D896A4596}" type="pres">
      <dgm:prSet presAssocID="{58B09027-3942-456B-82AA-0462974812A3}" presName="sibTrans" presStyleCnt="0"/>
      <dgm:spPr/>
    </dgm:pt>
    <dgm:pt modelId="{A8ECAE2C-14D3-4DB6-9428-92380F6CA5C5}" type="pres">
      <dgm:prSet presAssocID="{7942E72A-5707-4BC9-9771-5234319A6BA1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DCD55B-D817-4097-8000-9E3D2D6F1181}" type="pres">
      <dgm:prSet presAssocID="{71916AC0-B06A-4A4B-8F0D-5BFC4B121F08}" presName="sibTrans" presStyleCnt="0"/>
      <dgm:spPr/>
    </dgm:pt>
    <dgm:pt modelId="{65AE5E86-6972-4EFA-9D81-8069D51426B3}" type="pres">
      <dgm:prSet presAssocID="{71BDDC98-A915-47FF-98B9-8E5195FA31C2}" presName="node" presStyleLbl="node1" presStyleIdx="9" presStyleCnt="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</dgm:ptLst>
  <dgm:cxnLst>
    <dgm:cxn modelId="{F172D93A-48AD-493C-9391-1622A8682DB5}" type="presOf" srcId="{7B72A702-9AFD-47ED-BE72-998A74E056A7}" destId="{5CF753AC-A5F7-49BA-8E66-BDA36EB63159}" srcOrd="0" destOrd="0" presId="urn:microsoft.com/office/officeart/2005/8/layout/default"/>
    <dgm:cxn modelId="{EC9C05F5-D089-4F6B-ADC8-946C15C2EBA0}" type="presOf" srcId="{1710630F-49F8-434F-B9D8-3E66208CFE96}" destId="{1D70EA04-20B5-4F54-ACB4-97C02CB8B104}" srcOrd="0" destOrd="0" presId="urn:microsoft.com/office/officeart/2005/8/layout/default"/>
    <dgm:cxn modelId="{7F440E84-CE31-49A9-85C3-D98D2201D391}" type="presOf" srcId="{17DDAAEE-282E-45F5-9A9B-AD7FB039780B}" destId="{1A24C471-E087-4AAB-9B45-F99E971B235B}" srcOrd="0" destOrd="0" presId="urn:microsoft.com/office/officeart/2005/8/layout/default"/>
    <dgm:cxn modelId="{89FD9686-63D9-4BA3-90C9-C8283FD47616}" srcId="{1710630F-49F8-434F-B9D8-3E66208CFE96}" destId="{71BDDC98-A915-47FF-98B9-8E5195FA31C2}" srcOrd="9" destOrd="0" parTransId="{B8A0422A-010B-48DD-9975-EF882D1A54AF}" sibTransId="{EB934E91-5CD7-4AFD-97EC-DFC4B22D0391}"/>
    <dgm:cxn modelId="{65667A89-23ED-4626-A85E-C736E0876C8A}" srcId="{1710630F-49F8-434F-B9D8-3E66208CFE96}" destId="{7942E72A-5707-4BC9-9771-5234319A6BA1}" srcOrd="8" destOrd="0" parTransId="{AD66E926-694E-4EDE-A27D-F3F6B65F64F6}" sibTransId="{71916AC0-B06A-4A4B-8F0D-5BFC4B121F08}"/>
    <dgm:cxn modelId="{592B80A4-BBEA-492A-BAC8-15F16D8A9D48}" srcId="{1710630F-49F8-434F-B9D8-3E66208CFE96}" destId="{2EA1540F-C010-4F8C-909D-6D5979207844}" srcOrd="5" destOrd="0" parTransId="{4EC963B7-951A-4648-8048-AB3681A6FD4F}" sibTransId="{63912E76-AF84-478B-BFFB-A5D5B2787C08}"/>
    <dgm:cxn modelId="{2F57FD7F-BFF6-4BA9-BCA9-5025A886AC0D}" type="presOf" srcId="{90617C0D-6AF8-4991-93C7-E0E6B5D18577}" destId="{F8DEA37E-F079-4ECE-AAD2-C4EF74191C8A}" srcOrd="0" destOrd="0" presId="urn:microsoft.com/office/officeart/2005/8/layout/default"/>
    <dgm:cxn modelId="{393A9198-506B-4C5B-93B3-CAEB3B1287BB}" srcId="{1710630F-49F8-434F-B9D8-3E66208CFE96}" destId="{90617C0D-6AF8-4991-93C7-E0E6B5D18577}" srcOrd="6" destOrd="0" parTransId="{D0157338-379D-432F-8F23-2307C1E26B77}" sibTransId="{FF48F4A5-92A3-482A-B482-92F39DCCF579}"/>
    <dgm:cxn modelId="{6292410B-66E3-4008-8D71-0D6AD060CAB4}" srcId="{1710630F-49F8-434F-B9D8-3E66208CFE96}" destId="{F80013BC-9F5B-4045-AD9E-F061B3759645}" srcOrd="1" destOrd="0" parTransId="{FA774AFF-45D2-421E-BBE6-C6CAC5836073}" sibTransId="{77D0EE28-6CA0-44B4-B686-643ACB8765F7}"/>
    <dgm:cxn modelId="{6B551720-39FB-4D2A-9735-B944502AE71D}" srcId="{1710630F-49F8-434F-B9D8-3E66208CFE96}" destId="{3609E7F8-1E81-42FF-B625-F738F7E97161}" srcOrd="3" destOrd="0" parTransId="{29438AB7-2C38-484B-8EC7-6B0411F3051E}" sibTransId="{FA1B7C1E-AB05-4677-94CF-9F25CBAC3794}"/>
    <dgm:cxn modelId="{8EAE2BFE-5253-4F1A-B9E2-478CCCAC6927}" srcId="{1710630F-49F8-434F-B9D8-3E66208CFE96}" destId="{6D8D4A33-0E6E-48CF-8F03-AAA20D2FA0A5}" srcOrd="7" destOrd="0" parTransId="{3C3D6418-D511-44C1-8F1A-95DF097BC499}" sibTransId="{58B09027-3942-456B-82AA-0462974812A3}"/>
    <dgm:cxn modelId="{3520CF0B-EFE8-41B7-932B-5C6AE0EED547}" srcId="{1710630F-49F8-434F-B9D8-3E66208CFE96}" destId="{7B72A702-9AFD-47ED-BE72-998A74E056A7}" srcOrd="0" destOrd="0" parTransId="{BADDBF3D-06E0-456D-A6C5-D35BC64634DC}" sibTransId="{7CC9E211-74FB-44F2-9440-E123CE3B4F90}"/>
    <dgm:cxn modelId="{383717B3-131E-4FE0-83EB-7518D1DEDFCE}" type="presOf" srcId="{888636B7-925E-453B-8EE0-54E474E7AD46}" destId="{69F3BC41-991F-4125-8781-51FC7A58421C}" srcOrd="0" destOrd="0" presId="urn:microsoft.com/office/officeart/2005/8/layout/default"/>
    <dgm:cxn modelId="{217725C6-C597-47A6-8F96-E3BE7EC3E515}" type="presOf" srcId="{6D8D4A33-0E6E-48CF-8F03-AAA20D2FA0A5}" destId="{C3820598-05FA-449D-B3FE-52CAF47F3581}" srcOrd="0" destOrd="0" presId="urn:microsoft.com/office/officeart/2005/8/layout/default"/>
    <dgm:cxn modelId="{08B7BC57-F7AD-41B2-8D38-7E9AC0C957DA}" type="presOf" srcId="{3609E7F8-1E81-42FF-B625-F738F7E97161}" destId="{4CFA88E4-86EC-4E9B-8DA4-19E590ABDD15}" srcOrd="0" destOrd="0" presId="urn:microsoft.com/office/officeart/2005/8/layout/default"/>
    <dgm:cxn modelId="{21869A75-3A3D-40FE-9C40-965B99A5A36D}" type="presOf" srcId="{F80013BC-9F5B-4045-AD9E-F061B3759645}" destId="{37881986-7310-4FD0-83A7-B313BF9ED544}" srcOrd="0" destOrd="0" presId="urn:microsoft.com/office/officeart/2005/8/layout/default"/>
    <dgm:cxn modelId="{0804BE4F-804B-4B44-82CF-18F1EE09DBC7}" srcId="{1710630F-49F8-434F-B9D8-3E66208CFE96}" destId="{17DDAAEE-282E-45F5-9A9B-AD7FB039780B}" srcOrd="2" destOrd="0" parTransId="{0C9F2F3D-2716-49B9-856C-CA7B753723B5}" sibTransId="{A2205743-0B1B-42EF-8A69-A6A7BEBC3330}"/>
    <dgm:cxn modelId="{96944E48-062D-4321-A639-BC1C5F493C2C}" srcId="{1710630F-49F8-434F-B9D8-3E66208CFE96}" destId="{888636B7-925E-453B-8EE0-54E474E7AD46}" srcOrd="4" destOrd="0" parTransId="{4FBE643B-56FF-4446-9B97-87857E8F7DE0}" sibTransId="{8B7ED96F-9FB6-49D8-9783-99EA6884ADE7}"/>
    <dgm:cxn modelId="{40A730EE-92F4-40E9-9118-6581E4C450B4}" type="presOf" srcId="{2EA1540F-C010-4F8C-909D-6D5979207844}" destId="{358D2F3C-C3A5-43AE-947C-EC8008ECDDA1}" srcOrd="0" destOrd="0" presId="urn:microsoft.com/office/officeart/2005/8/layout/default"/>
    <dgm:cxn modelId="{1275C773-9291-414B-9B21-F1DF301F20B7}" type="presOf" srcId="{7942E72A-5707-4BC9-9771-5234319A6BA1}" destId="{A8ECAE2C-14D3-4DB6-9428-92380F6CA5C5}" srcOrd="0" destOrd="0" presId="urn:microsoft.com/office/officeart/2005/8/layout/default"/>
    <dgm:cxn modelId="{F20829DD-7654-483F-B10B-FC95E463D55A}" type="presOf" srcId="{71BDDC98-A915-47FF-98B9-8E5195FA31C2}" destId="{65AE5E86-6972-4EFA-9D81-8069D51426B3}" srcOrd="0" destOrd="0" presId="urn:microsoft.com/office/officeart/2005/8/layout/default"/>
    <dgm:cxn modelId="{8E93FFFF-8418-4F2C-9FAB-6E87DE4D7857}" type="presParOf" srcId="{1D70EA04-20B5-4F54-ACB4-97C02CB8B104}" destId="{5CF753AC-A5F7-49BA-8E66-BDA36EB63159}" srcOrd="0" destOrd="0" presId="urn:microsoft.com/office/officeart/2005/8/layout/default"/>
    <dgm:cxn modelId="{0F4659A0-78D4-4ABA-BEF7-BEBAECECD4ED}" type="presParOf" srcId="{1D70EA04-20B5-4F54-ACB4-97C02CB8B104}" destId="{D96C924B-64E8-47F6-8E8F-06624C4FB454}" srcOrd="1" destOrd="0" presId="urn:microsoft.com/office/officeart/2005/8/layout/default"/>
    <dgm:cxn modelId="{0488D28B-B2D1-4AD6-B6CA-7367CA635FD1}" type="presParOf" srcId="{1D70EA04-20B5-4F54-ACB4-97C02CB8B104}" destId="{37881986-7310-4FD0-83A7-B313BF9ED544}" srcOrd="2" destOrd="0" presId="urn:microsoft.com/office/officeart/2005/8/layout/default"/>
    <dgm:cxn modelId="{DF33FFFA-062B-4965-B851-B4414D25D445}" type="presParOf" srcId="{1D70EA04-20B5-4F54-ACB4-97C02CB8B104}" destId="{ECEE00DB-401C-4EF5-94F6-1369C46F1232}" srcOrd="3" destOrd="0" presId="urn:microsoft.com/office/officeart/2005/8/layout/default"/>
    <dgm:cxn modelId="{38D4D77F-9019-49F2-8CBB-7290E857727E}" type="presParOf" srcId="{1D70EA04-20B5-4F54-ACB4-97C02CB8B104}" destId="{1A24C471-E087-4AAB-9B45-F99E971B235B}" srcOrd="4" destOrd="0" presId="urn:microsoft.com/office/officeart/2005/8/layout/default"/>
    <dgm:cxn modelId="{7F75F39B-7AB9-4DC7-9346-BAF75AE8C258}" type="presParOf" srcId="{1D70EA04-20B5-4F54-ACB4-97C02CB8B104}" destId="{C638FC35-CFD3-492E-9178-98664A928619}" srcOrd="5" destOrd="0" presId="urn:microsoft.com/office/officeart/2005/8/layout/default"/>
    <dgm:cxn modelId="{CF3C90C8-332A-47A0-A526-387FB45A026C}" type="presParOf" srcId="{1D70EA04-20B5-4F54-ACB4-97C02CB8B104}" destId="{4CFA88E4-86EC-4E9B-8DA4-19E590ABDD15}" srcOrd="6" destOrd="0" presId="urn:microsoft.com/office/officeart/2005/8/layout/default"/>
    <dgm:cxn modelId="{005BA07E-3FF6-4582-947A-C777E7CD7DC4}" type="presParOf" srcId="{1D70EA04-20B5-4F54-ACB4-97C02CB8B104}" destId="{41F84F65-7D90-4140-A25F-BA2F4BBC0EF4}" srcOrd="7" destOrd="0" presId="urn:microsoft.com/office/officeart/2005/8/layout/default"/>
    <dgm:cxn modelId="{1B2EB562-395A-460C-9368-071DB72A4D76}" type="presParOf" srcId="{1D70EA04-20B5-4F54-ACB4-97C02CB8B104}" destId="{69F3BC41-991F-4125-8781-51FC7A58421C}" srcOrd="8" destOrd="0" presId="urn:microsoft.com/office/officeart/2005/8/layout/default"/>
    <dgm:cxn modelId="{FF50A17B-03B3-411B-95BB-F1C650FD83A1}" type="presParOf" srcId="{1D70EA04-20B5-4F54-ACB4-97C02CB8B104}" destId="{23A25050-7251-4469-8643-24B437169CB6}" srcOrd="9" destOrd="0" presId="urn:microsoft.com/office/officeart/2005/8/layout/default"/>
    <dgm:cxn modelId="{6288DBE3-5F83-4C52-BB3D-3455F53C6159}" type="presParOf" srcId="{1D70EA04-20B5-4F54-ACB4-97C02CB8B104}" destId="{358D2F3C-C3A5-43AE-947C-EC8008ECDDA1}" srcOrd="10" destOrd="0" presId="urn:microsoft.com/office/officeart/2005/8/layout/default"/>
    <dgm:cxn modelId="{5B03BE9E-25DC-49CA-B1F9-8A9680233F57}" type="presParOf" srcId="{1D70EA04-20B5-4F54-ACB4-97C02CB8B104}" destId="{F51CEB53-6BDF-40DC-B288-12F6C2D137F4}" srcOrd="11" destOrd="0" presId="urn:microsoft.com/office/officeart/2005/8/layout/default"/>
    <dgm:cxn modelId="{12CF1163-F259-4B20-BB16-F47A402FE88B}" type="presParOf" srcId="{1D70EA04-20B5-4F54-ACB4-97C02CB8B104}" destId="{F8DEA37E-F079-4ECE-AAD2-C4EF74191C8A}" srcOrd="12" destOrd="0" presId="urn:microsoft.com/office/officeart/2005/8/layout/default"/>
    <dgm:cxn modelId="{1DD4197E-C32A-47D0-A2F3-E2075F46588B}" type="presParOf" srcId="{1D70EA04-20B5-4F54-ACB4-97C02CB8B104}" destId="{05A0826E-1AAB-4594-AD16-CE2D0B76AB42}" srcOrd="13" destOrd="0" presId="urn:microsoft.com/office/officeart/2005/8/layout/default"/>
    <dgm:cxn modelId="{6DBCCCE4-A607-46BB-8E53-E8670D3D01AC}" type="presParOf" srcId="{1D70EA04-20B5-4F54-ACB4-97C02CB8B104}" destId="{C3820598-05FA-449D-B3FE-52CAF47F3581}" srcOrd="14" destOrd="0" presId="urn:microsoft.com/office/officeart/2005/8/layout/default"/>
    <dgm:cxn modelId="{9F1E14CF-7E72-4572-A0DA-BE29EE9886C2}" type="presParOf" srcId="{1D70EA04-20B5-4F54-ACB4-97C02CB8B104}" destId="{78A5F2C5-9DFA-4711-AC62-523D896A4596}" srcOrd="15" destOrd="0" presId="urn:microsoft.com/office/officeart/2005/8/layout/default"/>
    <dgm:cxn modelId="{2ABDA1E6-E190-452E-BF94-415B82101433}" type="presParOf" srcId="{1D70EA04-20B5-4F54-ACB4-97C02CB8B104}" destId="{A8ECAE2C-14D3-4DB6-9428-92380F6CA5C5}" srcOrd="16" destOrd="0" presId="urn:microsoft.com/office/officeart/2005/8/layout/default"/>
    <dgm:cxn modelId="{4EB07452-E27B-4DFC-AD14-0A410B9C361C}" type="presParOf" srcId="{1D70EA04-20B5-4F54-ACB4-97C02CB8B104}" destId="{3DDCD55B-D817-4097-8000-9E3D2D6F1181}" srcOrd="17" destOrd="0" presId="urn:microsoft.com/office/officeart/2005/8/layout/default"/>
    <dgm:cxn modelId="{A81C1206-F68A-48A6-BB3C-78EC32782425}" type="presParOf" srcId="{1D70EA04-20B5-4F54-ACB4-97C02CB8B104}" destId="{65AE5E86-6972-4EFA-9D81-8069D51426B3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064766-26E6-434A-830D-DC428F06622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4F8FAEF8-0ED2-48E6-95BE-23534449B6FD}">
      <dgm:prSet phldrT="[Text]" custT="1"/>
      <dgm:spPr/>
      <dgm:t>
        <a:bodyPr/>
        <a:lstStyle/>
        <a:p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Improved outcomes</a:t>
          </a:r>
        </a:p>
        <a:p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Same cost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8B24A5-3B85-456E-8365-EAAEFE0D6A9A}" type="parTrans" cxnId="{BE3BF475-50BE-4A9B-BAAE-F8C33B75AF91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15C1F3-3714-4F9D-9ADD-11E4A48B1627}" type="sibTrans" cxnId="{BE3BF475-50BE-4A9B-BAAE-F8C33B75AF91}">
      <dgm:prSet custT="1"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4C18D6-8D75-4398-B4E3-4A07EC5A7DE5}">
      <dgm:prSet phldrT="[Text]" custT="1"/>
      <dgm:spPr/>
      <dgm:t>
        <a:bodyPr/>
        <a:lstStyle/>
        <a:p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Same outcomes</a:t>
          </a:r>
        </a:p>
        <a:p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Less cost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27CBFA-F08C-4F1B-AA0A-FB653FA45330}" type="parTrans" cxnId="{9A249D09-CC9B-402D-ABF1-3D2D3DCF8F79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284CC9-6EEB-45EE-98CA-1B943686323C}" type="sibTrans" cxnId="{9A249D09-CC9B-402D-ABF1-3D2D3DCF8F79}">
      <dgm:prSet custT="1"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BCA2EA-B63F-462F-AFB0-F3AC95D77D2A}">
      <dgm:prSet phldrT="[Text]" custT="1"/>
      <dgm:spPr/>
      <dgm:t>
        <a:bodyPr/>
        <a:lstStyle/>
        <a:p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Improved outcomes</a:t>
          </a:r>
        </a:p>
        <a:p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More cost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40BE73-E15E-4390-81BA-736FA1EA1C70}" type="parTrans" cxnId="{1420F446-F2D6-4FD2-8657-9D5F740CBA68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CDE27E-69B5-4E65-9B23-CCA055348E6B}" type="sibTrans" cxnId="{1420F446-F2D6-4FD2-8657-9D5F740CBA68}">
      <dgm:prSet custT="1"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1E5BC6-27CB-4655-B516-DB25AA941B3B}" type="pres">
      <dgm:prSet presAssocID="{3F064766-26E6-434A-830D-DC428F06622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5D6E9FF1-61AD-466D-A50B-9FF8A7E32EFF}" type="pres">
      <dgm:prSet presAssocID="{4F8FAEF8-0ED2-48E6-95BE-23534449B6FD}" presName="composite" presStyleCnt="0"/>
      <dgm:spPr/>
    </dgm:pt>
    <dgm:pt modelId="{DF1BA636-57CE-41A6-92A3-48C9B5EC7DDF}" type="pres">
      <dgm:prSet presAssocID="{4F8FAEF8-0ED2-48E6-95BE-23534449B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146D95-1AE2-4120-8EF3-3D0C9ED67AA3}" type="pres">
      <dgm:prSet presAssocID="{4F8FAEF8-0ED2-48E6-95BE-23534449B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19FB88-7CA7-45F3-A3FD-0CC0F924529E}" type="pres">
      <dgm:prSet presAssocID="{4F8FAEF8-0ED2-48E6-95BE-23534449B6FD}" presName="BalanceSpacing" presStyleCnt="0"/>
      <dgm:spPr/>
    </dgm:pt>
    <dgm:pt modelId="{A1E60B1A-8F6F-486A-8C90-0BB9C52E4374}" type="pres">
      <dgm:prSet presAssocID="{4F8FAEF8-0ED2-48E6-95BE-23534449B6FD}" presName="BalanceSpacing1" presStyleCnt="0"/>
      <dgm:spPr/>
    </dgm:pt>
    <dgm:pt modelId="{FD9C1E51-0866-446B-89CB-396E2BC08C57}" type="pres">
      <dgm:prSet presAssocID="{A215C1F3-3714-4F9D-9ADD-11E4A48B1627}" presName="Accent1Text" presStyleLbl="node1" presStyleIdx="1" presStyleCnt="6"/>
      <dgm:spPr/>
      <dgm:t>
        <a:bodyPr/>
        <a:lstStyle/>
        <a:p>
          <a:endParaRPr lang="en-GB"/>
        </a:p>
      </dgm:t>
    </dgm:pt>
    <dgm:pt modelId="{4D89AFEE-45E0-4B82-993A-24A6F32AB5EF}" type="pres">
      <dgm:prSet presAssocID="{A215C1F3-3714-4F9D-9ADD-11E4A48B1627}" presName="spaceBetweenRectangles" presStyleCnt="0"/>
      <dgm:spPr/>
    </dgm:pt>
    <dgm:pt modelId="{A02685B6-FF62-4410-AAF5-D9364FF97780}" type="pres">
      <dgm:prSet presAssocID="{934C18D6-8D75-4398-B4E3-4A07EC5A7DE5}" presName="composite" presStyleCnt="0"/>
      <dgm:spPr/>
    </dgm:pt>
    <dgm:pt modelId="{37496FB8-6E8C-4662-BCD4-1233139428D2}" type="pres">
      <dgm:prSet presAssocID="{934C18D6-8D75-4398-B4E3-4A07EC5A7DE5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56D4D4-0D15-410D-95B9-E22E2CE9B13A}" type="pres">
      <dgm:prSet presAssocID="{934C18D6-8D75-4398-B4E3-4A07EC5A7DE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D6DA97-DC2D-4359-B4E8-DC88A1692B31}" type="pres">
      <dgm:prSet presAssocID="{934C18D6-8D75-4398-B4E3-4A07EC5A7DE5}" presName="BalanceSpacing" presStyleCnt="0"/>
      <dgm:spPr/>
    </dgm:pt>
    <dgm:pt modelId="{77EE7789-7170-41C8-9C8C-4B60E4CBA9C4}" type="pres">
      <dgm:prSet presAssocID="{934C18D6-8D75-4398-B4E3-4A07EC5A7DE5}" presName="BalanceSpacing1" presStyleCnt="0"/>
      <dgm:spPr/>
    </dgm:pt>
    <dgm:pt modelId="{74D87188-C28D-4CE8-8ED9-2F3E77EAE1A7}" type="pres">
      <dgm:prSet presAssocID="{EA284CC9-6EEB-45EE-98CA-1B943686323C}" presName="Accent1Text" presStyleLbl="node1" presStyleIdx="3" presStyleCnt="6"/>
      <dgm:spPr/>
      <dgm:t>
        <a:bodyPr/>
        <a:lstStyle/>
        <a:p>
          <a:endParaRPr lang="en-GB"/>
        </a:p>
      </dgm:t>
    </dgm:pt>
    <dgm:pt modelId="{5E4A822A-475B-4F2A-BD51-9643FFF79285}" type="pres">
      <dgm:prSet presAssocID="{EA284CC9-6EEB-45EE-98CA-1B943686323C}" presName="spaceBetweenRectangles" presStyleCnt="0"/>
      <dgm:spPr/>
    </dgm:pt>
    <dgm:pt modelId="{D362C3C5-2AD8-4441-BB1C-C54F5AC3D13B}" type="pres">
      <dgm:prSet presAssocID="{26BCA2EA-B63F-462F-AFB0-F3AC95D77D2A}" presName="composite" presStyleCnt="0"/>
      <dgm:spPr/>
    </dgm:pt>
    <dgm:pt modelId="{9C40D12B-6370-41C6-A60A-DAEA6B5AC56B}" type="pres">
      <dgm:prSet presAssocID="{26BCA2EA-B63F-462F-AFB0-F3AC95D77D2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D5114C-BC80-4030-8616-42E370634A03}" type="pres">
      <dgm:prSet presAssocID="{26BCA2EA-B63F-462F-AFB0-F3AC95D77D2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86DE5A-9CD8-43D0-8CF8-A364543B8B56}" type="pres">
      <dgm:prSet presAssocID="{26BCA2EA-B63F-462F-AFB0-F3AC95D77D2A}" presName="BalanceSpacing" presStyleCnt="0"/>
      <dgm:spPr/>
    </dgm:pt>
    <dgm:pt modelId="{8F1BE002-A1A0-40D0-9AE2-28153FF8BAD4}" type="pres">
      <dgm:prSet presAssocID="{26BCA2EA-B63F-462F-AFB0-F3AC95D77D2A}" presName="BalanceSpacing1" presStyleCnt="0"/>
      <dgm:spPr/>
    </dgm:pt>
    <dgm:pt modelId="{BEC7A497-0CD1-4BEF-A6BB-CC685DC4BF16}" type="pres">
      <dgm:prSet presAssocID="{7FCDE27E-69B5-4E65-9B23-CCA055348E6B}" presName="Accent1Text" presStyleLbl="node1" presStyleIdx="5" presStyleCnt="6"/>
      <dgm:spPr/>
      <dgm:t>
        <a:bodyPr/>
        <a:lstStyle/>
        <a:p>
          <a:endParaRPr lang="en-GB"/>
        </a:p>
      </dgm:t>
    </dgm:pt>
  </dgm:ptLst>
  <dgm:cxnLst>
    <dgm:cxn modelId="{0BFB226A-B506-4A2C-95B1-3AD23AB8BA10}" type="presOf" srcId="{934C18D6-8D75-4398-B4E3-4A07EC5A7DE5}" destId="{37496FB8-6E8C-4662-BCD4-1233139428D2}" srcOrd="0" destOrd="0" presId="urn:microsoft.com/office/officeart/2008/layout/AlternatingHexagons"/>
    <dgm:cxn modelId="{AEEDE55F-0195-4DEA-AF0C-8D49BFA3A47F}" type="presOf" srcId="{3F064766-26E6-434A-830D-DC428F066224}" destId="{0B1E5BC6-27CB-4655-B516-DB25AA941B3B}" srcOrd="0" destOrd="0" presId="urn:microsoft.com/office/officeart/2008/layout/AlternatingHexagons"/>
    <dgm:cxn modelId="{61F9F89D-42EB-4373-A2E1-B31F7801442A}" type="presOf" srcId="{26BCA2EA-B63F-462F-AFB0-F3AC95D77D2A}" destId="{9C40D12B-6370-41C6-A60A-DAEA6B5AC56B}" srcOrd="0" destOrd="0" presId="urn:microsoft.com/office/officeart/2008/layout/AlternatingHexagons"/>
    <dgm:cxn modelId="{5EA02296-DFD5-4F87-B338-BC5AC1FB3C21}" type="presOf" srcId="{7FCDE27E-69B5-4E65-9B23-CCA055348E6B}" destId="{BEC7A497-0CD1-4BEF-A6BB-CC685DC4BF16}" srcOrd="0" destOrd="0" presId="urn:microsoft.com/office/officeart/2008/layout/AlternatingHexagons"/>
    <dgm:cxn modelId="{B0C25D10-1C12-4629-83AA-7CDCA59B4795}" type="presOf" srcId="{4F8FAEF8-0ED2-48E6-95BE-23534449B6FD}" destId="{DF1BA636-57CE-41A6-92A3-48C9B5EC7DDF}" srcOrd="0" destOrd="0" presId="urn:microsoft.com/office/officeart/2008/layout/AlternatingHexagons"/>
    <dgm:cxn modelId="{BE3BF475-50BE-4A9B-BAAE-F8C33B75AF91}" srcId="{3F064766-26E6-434A-830D-DC428F066224}" destId="{4F8FAEF8-0ED2-48E6-95BE-23534449B6FD}" srcOrd="0" destOrd="0" parTransId="{D38B24A5-3B85-456E-8365-EAAEFE0D6A9A}" sibTransId="{A215C1F3-3714-4F9D-9ADD-11E4A48B1627}"/>
    <dgm:cxn modelId="{1420F446-F2D6-4FD2-8657-9D5F740CBA68}" srcId="{3F064766-26E6-434A-830D-DC428F066224}" destId="{26BCA2EA-B63F-462F-AFB0-F3AC95D77D2A}" srcOrd="2" destOrd="0" parTransId="{4340BE73-E15E-4390-81BA-736FA1EA1C70}" sibTransId="{7FCDE27E-69B5-4E65-9B23-CCA055348E6B}"/>
    <dgm:cxn modelId="{9A249D09-CC9B-402D-ABF1-3D2D3DCF8F79}" srcId="{3F064766-26E6-434A-830D-DC428F066224}" destId="{934C18D6-8D75-4398-B4E3-4A07EC5A7DE5}" srcOrd="1" destOrd="0" parTransId="{2B27CBFA-F08C-4F1B-AA0A-FB653FA45330}" sibTransId="{EA284CC9-6EEB-45EE-98CA-1B943686323C}"/>
    <dgm:cxn modelId="{BBCB113F-B7C4-456E-AB77-C3AD71A3E76A}" type="presOf" srcId="{A215C1F3-3714-4F9D-9ADD-11E4A48B1627}" destId="{FD9C1E51-0866-446B-89CB-396E2BC08C57}" srcOrd="0" destOrd="0" presId="urn:microsoft.com/office/officeart/2008/layout/AlternatingHexagons"/>
    <dgm:cxn modelId="{E5C272FB-30A9-429D-A58F-DA9BA19135F3}" type="presOf" srcId="{EA284CC9-6EEB-45EE-98CA-1B943686323C}" destId="{74D87188-C28D-4CE8-8ED9-2F3E77EAE1A7}" srcOrd="0" destOrd="0" presId="urn:microsoft.com/office/officeart/2008/layout/AlternatingHexagons"/>
    <dgm:cxn modelId="{18BD6734-9050-4BB1-AD4A-672C7550990D}" type="presParOf" srcId="{0B1E5BC6-27CB-4655-B516-DB25AA941B3B}" destId="{5D6E9FF1-61AD-466D-A50B-9FF8A7E32EFF}" srcOrd="0" destOrd="0" presId="urn:microsoft.com/office/officeart/2008/layout/AlternatingHexagons"/>
    <dgm:cxn modelId="{AA136A5C-3553-47CE-AC52-9BD52A34968E}" type="presParOf" srcId="{5D6E9FF1-61AD-466D-A50B-9FF8A7E32EFF}" destId="{DF1BA636-57CE-41A6-92A3-48C9B5EC7DDF}" srcOrd="0" destOrd="0" presId="urn:microsoft.com/office/officeart/2008/layout/AlternatingHexagons"/>
    <dgm:cxn modelId="{656F61E9-049B-423D-84C1-F2DDD0B0DD6E}" type="presParOf" srcId="{5D6E9FF1-61AD-466D-A50B-9FF8A7E32EFF}" destId="{3C146D95-1AE2-4120-8EF3-3D0C9ED67AA3}" srcOrd="1" destOrd="0" presId="urn:microsoft.com/office/officeart/2008/layout/AlternatingHexagons"/>
    <dgm:cxn modelId="{88939B3D-2F92-4FC0-BE88-83741CD3BF93}" type="presParOf" srcId="{5D6E9FF1-61AD-466D-A50B-9FF8A7E32EFF}" destId="{FD19FB88-7CA7-45F3-A3FD-0CC0F924529E}" srcOrd="2" destOrd="0" presId="urn:microsoft.com/office/officeart/2008/layout/AlternatingHexagons"/>
    <dgm:cxn modelId="{26F6D0A6-EC30-430E-AE03-8A2809D3647F}" type="presParOf" srcId="{5D6E9FF1-61AD-466D-A50B-9FF8A7E32EFF}" destId="{A1E60B1A-8F6F-486A-8C90-0BB9C52E4374}" srcOrd="3" destOrd="0" presId="urn:microsoft.com/office/officeart/2008/layout/AlternatingHexagons"/>
    <dgm:cxn modelId="{671864AD-7E18-4F3C-8A3C-D2B1BEB1757C}" type="presParOf" srcId="{5D6E9FF1-61AD-466D-A50B-9FF8A7E32EFF}" destId="{FD9C1E51-0866-446B-89CB-396E2BC08C57}" srcOrd="4" destOrd="0" presId="urn:microsoft.com/office/officeart/2008/layout/AlternatingHexagons"/>
    <dgm:cxn modelId="{89F9AEFD-DFFF-4BFD-BD5B-A2C0D5FC6381}" type="presParOf" srcId="{0B1E5BC6-27CB-4655-B516-DB25AA941B3B}" destId="{4D89AFEE-45E0-4B82-993A-24A6F32AB5EF}" srcOrd="1" destOrd="0" presId="urn:microsoft.com/office/officeart/2008/layout/AlternatingHexagons"/>
    <dgm:cxn modelId="{2D5C7C8B-2B8E-427B-89FB-B7B0522AF04C}" type="presParOf" srcId="{0B1E5BC6-27CB-4655-B516-DB25AA941B3B}" destId="{A02685B6-FF62-4410-AAF5-D9364FF97780}" srcOrd="2" destOrd="0" presId="urn:microsoft.com/office/officeart/2008/layout/AlternatingHexagons"/>
    <dgm:cxn modelId="{847F383A-AE8F-47C6-977D-E68331977618}" type="presParOf" srcId="{A02685B6-FF62-4410-AAF5-D9364FF97780}" destId="{37496FB8-6E8C-4662-BCD4-1233139428D2}" srcOrd="0" destOrd="0" presId="urn:microsoft.com/office/officeart/2008/layout/AlternatingHexagons"/>
    <dgm:cxn modelId="{73B5FDB9-2EBC-4C16-AC95-B024AF5601C7}" type="presParOf" srcId="{A02685B6-FF62-4410-AAF5-D9364FF97780}" destId="{2756D4D4-0D15-410D-95B9-E22E2CE9B13A}" srcOrd="1" destOrd="0" presId="urn:microsoft.com/office/officeart/2008/layout/AlternatingHexagons"/>
    <dgm:cxn modelId="{A71A6E6F-4F9E-4C91-B771-3E8ADAE7B1D8}" type="presParOf" srcId="{A02685B6-FF62-4410-AAF5-D9364FF97780}" destId="{68D6DA97-DC2D-4359-B4E8-DC88A1692B31}" srcOrd="2" destOrd="0" presId="urn:microsoft.com/office/officeart/2008/layout/AlternatingHexagons"/>
    <dgm:cxn modelId="{53C35EF1-2AD8-4DBA-B61B-6A9E040197C7}" type="presParOf" srcId="{A02685B6-FF62-4410-AAF5-D9364FF97780}" destId="{77EE7789-7170-41C8-9C8C-4B60E4CBA9C4}" srcOrd="3" destOrd="0" presId="urn:microsoft.com/office/officeart/2008/layout/AlternatingHexagons"/>
    <dgm:cxn modelId="{9AC35D70-5CF1-4DBD-A324-01FDD8E67821}" type="presParOf" srcId="{A02685B6-FF62-4410-AAF5-D9364FF97780}" destId="{74D87188-C28D-4CE8-8ED9-2F3E77EAE1A7}" srcOrd="4" destOrd="0" presId="urn:microsoft.com/office/officeart/2008/layout/AlternatingHexagons"/>
    <dgm:cxn modelId="{305311CE-09D9-487E-B5EB-68863C31CC48}" type="presParOf" srcId="{0B1E5BC6-27CB-4655-B516-DB25AA941B3B}" destId="{5E4A822A-475B-4F2A-BD51-9643FFF79285}" srcOrd="3" destOrd="0" presId="urn:microsoft.com/office/officeart/2008/layout/AlternatingHexagons"/>
    <dgm:cxn modelId="{C5DD0566-4AA6-4DA6-80F4-A8EA4A4165C8}" type="presParOf" srcId="{0B1E5BC6-27CB-4655-B516-DB25AA941B3B}" destId="{D362C3C5-2AD8-4441-BB1C-C54F5AC3D13B}" srcOrd="4" destOrd="0" presId="urn:microsoft.com/office/officeart/2008/layout/AlternatingHexagons"/>
    <dgm:cxn modelId="{7766D62F-BBB4-49C8-A33A-71494477E2A4}" type="presParOf" srcId="{D362C3C5-2AD8-4441-BB1C-C54F5AC3D13B}" destId="{9C40D12B-6370-41C6-A60A-DAEA6B5AC56B}" srcOrd="0" destOrd="0" presId="urn:microsoft.com/office/officeart/2008/layout/AlternatingHexagons"/>
    <dgm:cxn modelId="{30CFC397-BEE6-49D0-8A02-8E0B826D6DE3}" type="presParOf" srcId="{D362C3C5-2AD8-4441-BB1C-C54F5AC3D13B}" destId="{81D5114C-BC80-4030-8616-42E370634A03}" srcOrd="1" destOrd="0" presId="urn:microsoft.com/office/officeart/2008/layout/AlternatingHexagons"/>
    <dgm:cxn modelId="{D07C0A82-355F-486A-BE5A-AC281045EF3B}" type="presParOf" srcId="{D362C3C5-2AD8-4441-BB1C-C54F5AC3D13B}" destId="{5386DE5A-9CD8-43D0-8CF8-A364543B8B56}" srcOrd="2" destOrd="0" presId="urn:microsoft.com/office/officeart/2008/layout/AlternatingHexagons"/>
    <dgm:cxn modelId="{C98988AE-198C-4C96-904A-8A10EACD3C33}" type="presParOf" srcId="{D362C3C5-2AD8-4441-BB1C-C54F5AC3D13B}" destId="{8F1BE002-A1A0-40D0-9AE2-28153FF8BAD4}" srcOrd="3" destOrd="0" presId="urn:microsoft.com/office/officeart/2008/layout/AlternatingHexagons"/>
    <dgm:cxn modelId="{CDF66ADD-A7B8-4EE3-957B-60809505806C}" type="presParOf" srcId="{D362C3C5-2AD8-4441-BB1C-C54F5AC3D13B}" destId="{BEC7A497-0CD1-4BEF-A6BB-CC685DC4BF1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4A7681-8D1D-461D-BC66-D645CDC0188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5DEDD7F-8F18-47CC-80D0-219771249FEA}">
      <dgm:prSet phldrT="[Text]" custT="1"/>
      <dgm:spPr>
        <a:solidFill>
          <a:srgbClr val="FF0000"/>
        </a:solidFill>
      </dgm:spPr>
      <dgm:t>
        <a:bodyPr lIns="0" tIns="0" rIns="0" bIns="0" anchor="ctr" anchorCtr="0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1600" dirty="0" smtClean="0">
              <a:latin typeface="Arial" pitchFamily="34" charset="0"/>
              <a:cs typeface="Arial" pitchFamily="34" charset="0"/>
            </a:rPr>
            <a:t>Risk</a:t>
          </a:r>
          <a:r>
            <a:rPr lang="en-GB" sz="1600" baseline="0" dirty="0" smtClean="0">
              <a:latin typeface="Arial" pitchFamily="34" charset="0"/>
              <a:cs typeface="Arial" pitchFamily="34" charset="0"/>
            </a:rPr>
            <a:t> Transfer</a:t>
          </a:r>
          <a:endParaRPr lang="en-GB" sz="1600" dirty="0">
            <a:latin typeface="Arial" pitchFamily="34" charset="0"/>
            <a:cs typeface="Arial" pitchFamily="34" charset="0"/>
          </a:endParaRPr>
        </a:p>
      </dgm:t>
    </dgm:pt>
    <dgm:pt modelId="{F583D6CF-EF6F-4C53-AAEC-9A0522689845}" type="parTrans" cxnId="{D21B52D0-C16A-4763-B961-5E86C53AC423}">
      <dgm:prSet/>
      <dgm:spPr/>
      <dgm:t>
        <a:bodyPr/>
        <a:lstStyle/>
        <a:p>
          <a:endParaRPr lang="en-GB"/>
        </a:p>
      </dgm:t>
    </dgm:pt>
    <dgm:pt modelId="{2CE0D848-6C7B-482C-A708-CD04A7AB5DF3}" type="sibTrans" cxnId="{D21B52D0-C16A-4763-B961-5E86C53AC423}">
      <dgm:prSet custT="1"/>
      <dgm:spPr>
        <a:solidFill>
          <a:srgbClr val="00B0F0"/>
        </a:solidFill>
      </dgm:spPr>
      <dgm:t>
        <a:bodyPr lIns="0" tIns="0" rIns="0" bIns="0" anchor="ctr" anchorCtr="0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GB" alt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Market conditions</a:t>
          </a:r>
          <a:endParaRPr lang="en-GB" sz="1600" dirty="0">
            <a:latin typeface="Arial" pitchFamily="34" charset="0"/>
            <a:cs typeface="Arial" pitchFamily="34" charset="0"/>
          </a:endParaRPr>
        </a:p>
      </dgm:t>
    </dgm:pt>
    <dgm:pt modelId="{35C4B7C3-9486-41E6-B741-BD5301557D14}">
      <dgm:prSet phldrT="[Text]" custT="1"/>
      <dgm:spPr>
        <a:solidFill>
          <a:srgbClr val="FF0000"/>
        </a:solidFill>
      </dgm:spPr>
      <dgm:t>
        <a:bodyPr lIns="0" tIns="0" rIns="0" bIns="0" anchor="ctr" anchorCtr="0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GB" alt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Control</a:t>
          </a:r>
          <a:endParaRPr lang="en-GB" sz="1600" dirty="0">
            <a:latin typeface="Arial" pitchFamily="34" charset="0"/>
            <a:cs typeface="Arial" pitchFamily="34" charset="0"/>
          </a:endParaRPr>
        </a:p>
      </dgm:t>
    </dgm:pt>
    <dgm:pt modelId="{F7179576-3F5D-4D5C-A386-F97BA1BA1C41}" type="parTrans" cxnId="{15F5D441-4920-4BF5-BD81-72F21BB1208E}">
      <dgm:prSet/>
      <dgm:spPr/>
      <dgm:t>
        <a:bodyPr/>
        <a:lstStyle/>
        <a:p>
          <a:endParaRPr lang="en-GB"/>
        </a:p>
      </dgm:t>
    </dgm:pt>
    <dgm:pt modelId="{A4EE1D8D-D69E-4281-BF15-A74774D71EBF}" type="sibTrans" cxnId="{15F5D441-4920-4BF5-BD81-72F21BB1208E}">
      <dgm:prSet custT="1"/>
      <dgm:spPr>
        <a:solidFill>
          <a:srgbClr val="00B050"/>
        </a:solidFill>
      </dgm:spPr>
      <dgm:t>
        <a:bodyPr lIns="0" tIns="0" rIns="0" bIns="0" anchor="ctr" anchorCtr="0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GB" alt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Trading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opportunities</a:t>
          </a:r>
          <a:endParaRPr lang="en-GB" sz="1400" dirty="0">
            <a:latin typeface="Arial" pitchFamily="34" charset="0"/>
            <a:cs typeface="Arial" pitchFamily="34" charset="0"/>
          </a:endParaRPr>
        </a:p>
      </dgm:t>
    </dgm:pt>
    <dgm:pt modelId="{06C7AB5B-FFE1-4937-B825-4076EFD25CCD}">
      <dgm:prSet phldrT="[Text]" custT="1"/>
      <dgm:spPr>
        <a:solidFill>
          <a:srgbClr val="00B0F0"/>
        </a:solidFill>
      </dgm:spPr>
      <dgm:t>
        <a:bodyPr lIns="0" tIns="0" rIns="0" bIns="0" anchor="ctr" anchorCtr="0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GB" alt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Market shaping</a:t>
          </a:r>
          <a:endParaRPr lang="en-GB" sz="1600" dirty="0">
            <a:latin typeface="Arial" pitchFamily="34" charset="0"/>
            <a:cs typeface="Arial" pitchFamily="34" charset="0"/>
          </a:endParaRPr>
        </a:p>
      </dgm:t>
    </dgm:pt>
    <dgm:pt modelId="{E943E0A4-03C9-4C0A-BA5D-DCAC784EB205}" type="sibTrans" cxnId="{C1503F49-1653-4329-B54D-1D356535B32D}">
      <dgm:prSet phldrT="[Text]" custT="1"/>
      <dgm:spPr>
        <a:solidFill>
          <a:srgbClr val="00B050"/>
        </a:solidFill>
      </dgm:spPr>
      <dgm:t>
        <a:bodyPr lIns="0" tIns="0" rIns="0" bIns="0" anchor="ctr" anchorCtr="0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1600" dirty="0" smtClean="0">
              <a:latin typeface="Arial" pitchFamily="34" charset="0"/>
              <a:cs typeface="Arial" pitchFamily="34" charset="0"/>
            </a:rPr>
            <a:t>Core services</a:t>
          </a:r>
          <a:endParaRPr lang="en-GB" sz="1600" dirty="0">
            <a:latin typeface="Arial" pitchFamily="34" charset="0"/>
            <a:cs typeface="Arial" pitchFamily="34" charset="0"/>
          </a:endParaRPr>
        </a:p>
      </dgm:t>
    </dgm:pt>
    <dgm:pt modelId="{4CC11605-9637-49C2-B0AD-9D1C44034C03}" type="parTrans" cxnId="{C1503F49-1653-4329-B54D-1D356535B32D}">
      <dgm:prSet/>
      <dgm:spPr/>
      <dgm:t>
        <a:bodyPr/>
        <a:lstStyle/>
        <a:p>
          <a:endParaRPr lang="en-GB"/>
        </a:p>
      </dgm:t>
    </dgm:pt>
    <dgm:pt modelId="{BD3B7BE2-428F-49E2-AF98-3F674CAE06C8}" type="pres">
      <dgm:prSet presAssocID="{634A7681-8D1D-461D-BC66-D645CDC0188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25C4EE80-7808-48AE-82E5-51498626BEA6}" type="pres">
      <dgm:prSet presAssocID="{A5DEDD7F-8F18-47CC-80D0-219771249FEA}" presName="composite" presStyleCnt="0"/>
      <dgm:spPr/>
    </dgm:pt>
    <dgm:pt modelId="{286461B5-98B0-4635-8134-FC57EA9CED40}" type="pres">
      <dgm:prSet presAssocID="{A5DEDD7F-8F18-47CC-80D0-219771249FEA}" presName="Parent1" presStyleLbl="node1" presStyleIdx="0" presStyleCnt="6" custScaleX="75075" custScaleY="63312" custLinFactX="-64245" custLinFactY="42725" custLinFactNeighborX="-100000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7EE441-939F-4F77-BCAC-8DD6C5440F87}" type="pres">
      <dgm:prSet presAssocID="{A5DEDD7F-8F18-47CC-80D0-219771249FE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85CE3F4-6D3E-4FB8-9ED5-809975D7E93E}" type="pres">
      <dgm:prSet presAssocID="{A5DEDD7F-8F18-47CC-80D0-219771249FEA}" presName="BalanceSpacing" presStyleCnt="0"/>
      <dgm:spPr/>
    </dgm:pt>
    <dgm:pt modelId="{CB79AEDF-7395-45D5-A565-4940B88F313E}" type="pres">
      <dgm:prSet presAssocID="{A5DEDD7F-8F18-47CC-80D0-219771249FEA}" presName="BalanceSpacing1" presStyleCnt="0"/>
      <dgm:spPr/>
    </dgm:pt>
    <dgm:pt modelId="{2C8B4A8E-C71B-4B40-832A-20517653D5F3}" type="pres">
      <dgm:prSet presAssocID="{2CE0D848-6C7B-482C-A708-CD04A7AB5DF3}" presName="Accent1Text" presStyleLbl="node1" presStyleIdx="1" presStyleCnt="6" custScaleX="75075" custScaleY="63312" custLinFactNeighborX="-17104" custLinFactNeighborY="95354"/>
      <dgm:spPr/>
      <dgm:t>
        <a:bodyPr/>
        <a:lstStyle/>
        <a:p>
          <a:endParaRPr lang="en-GB"/>
        </a:p>
      </dgm:t>
    </dgm:pt>
    <dgm:pt modelId="{08CA5946-2FA9-4F50-A833-FA3ECAF9E009}" type="pres">
      <dgm:prSet presAssocID="{2CE0D848-6C7B-482C-A708-CD04A7AB5DF3}" presName="spaceBetweenRectangles" presStyleCnt="0"/>
      <dgm:spPr/>
    </dgm:pt>
    <dgm:pt modelId="{720ADE43-3CC7-4FE3-B8E3-6A47AC1657CE}" type="pres">
      <dgm:prSet presAssocID="{06C7AB5B-FFE1-4937-B825-4076EFD25CCD}" presName="composite" presStyleCnt="0"/>
      <dgm:spPr/>
    </dgm:pt>
    <dgm:pt modelId="{C67BA0CE-9ED1-4A43-AF10-B0F4AEA5751E}" type="pres">
      <dgm:prSet presAssocID="{06C7AB5B-FFE1-4937-B825-4076EFD25CCD}" presName="Parent1" presStyleLbl="node1" presStyleIdx="2" presStyleCnt="6" custScaleX="75075" custScaleY="63312" custLinFactNeighborX="43264" custLinFactNeighborY="-137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E27556-982A-4B26-88A8-4368D31498DD}" type="pres">
      <dgm:prSet presAssocID="{06C7AB5B-FFE1-4937-B825-4076EFD25CC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38F4ED-C2D3-441B-AFF6-D8D1186EF8A5}" type="pres">
      <dgm:prSet presAssocID="{06C7AB5B-FFE1-4937-B825-4076EFD25CCD}" presName="BalanceSpacing" presStyleCnt="0"/>
      <dgm:spPr/>
    </dgm:pt>
    <dgm:pt modelId="{FB164058-D19A-4559-A8D0-5738E7133E4E}" type="pres">
      <dgm:prSet presAssocID="{06C7AB5B-FFE1-4937-B825-4076EFD25CCD}" presName="BalanceSpacing1" presStyleCnt="0"/>
      <dgm:spPr/>
    </dgm:pt>
    <dgm:pt modelId="{4AD37D64-6F9D-4C50-99D7-814651BF6DA3}" type="pres">
      <dgm:prSet presAssocID="{E943E0A4-03C9-4C0A-BA5D-DCAC784EB205}" presName="Accent1Text" presStyleLbl="node1" presStyleIdx="3" presStyleCnt="6" custScaleX="75075" custScaleY="63312" custLinFactNeighborX="-28856" custLinFactNeighborY="35513"/>
      <dgm:spPr/>
      <dgm:t>
        <a:bodyPr/>
        <a:lstStyle/>
        <a:p>
          <a:endParaRPr lang="en-GB"/>
        </a:p>
      </dgm:t>
    </dgm:pt>
    <dgm:pt modelId="{A744BE02-E9BD-4FCE-80F0-8F03128EFC30}" type="pres">
      <dgm:prSet presAssocID="{E943E0A4-03C9-4C0A-BA5D-DCAC784EB205}" presName="spaceBetweenRectangles" presStyleCnt="0"/>
      <dgm:spPr/>
    </dgm:pt>
    <dgm:pt modelId="{53C09FC8-94BF-49CF-97F0-F1DC2FAAB80C}" type="pres">
      <dgm:prSet presAssocID="{35C4B7C3-9486-41E6-B741-BD5301557D14}" presName="composite" presStyleCnt="0"/>
      <dgm:spPr/>
    </dgm:pt>
    <dgm:pt modelId="{25FF4F98-1D8D-48D1-A7F8-A09C1C6A012A}" type="pres">
      <dgm:prSet presAssocID="{35C4B7C3-9486-41E6-B741-BD5301557D14}" presName="Parent1" presStyleLbl="node1" presStyleIdx="4" presStyleCnt="6" custScaleX="75075" custScaleY="63312" custLinFactNeighborX="-50084" custLinFactNeighborY="-532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2FEB1E-0DE0-4C32-AE5B-532944E90741}" type="pres">
      <dgm:prSet presAssocID="{35C4B7C3-9486-41E6-B741-BD5301557D1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824E827E-823A-46D4-AEC3-6BD4A1481398}" type="pres">
      <dgm:prSet presAssocID="{35C4B7C3-9486-41E6-B741-BD5301557D14}" presName="BalanceSpacing" presStyleCnt="0"/>
      <dgm:spPr/>
    </dgm:pt>
    <dgm:pt modelId="{BE23123F-9C08-4C96-A353-227736A5DBF3}" type="pres">
      <dgm:prSet presAssocID="{35C4B7C3-9486-41E6-B741-BD5301557D14}" presName="BalanceSpacing1" presStyleCnt="0"/>
      <dgm:spPr/>
    </dgm:pt>
    <dgm:pt modelId="{F60ED85E-E79D-423C-9868-B87B6B581F7F}" type="pres">
      <dgm:prSet presAssocID="{A4EE1D8D-D69E-4281-BF15-A74774D71EBF}" presName="Accent1Text" presStyleLbl="node1" presStyleIdx="5" presStyleCnt="6" custScaleX="77571" custScaleY="63312" custLinFactNeighborX="16761" custLinFactNeighborY="-7565"/>
      <dgm:spPr/>
      <dgm:t>
        <a:bodyPr/>
        <a:lstStyle/>
        <a:p>
          <a:endParaRPr lang="en-GB"/>
        </a:p>
      </dgm:t>
    </dgm:pt>
  </dgm:ptLst>
  <dgm:cxnLst>
    <dgm:cxn modelId="{92C7CF93-BC69-4CCE-B28A-2784C1E6219B}" type="presOf" srcId="{634A7681-8D1D-461D-BC66-D645CDC01886}" destId="{BD3B7BE2-428F-49E2-AF98-3F674CAE06C8}" srcOrd="0" destOrd="0" presId="urn:microsoft.com/office/officeart/2008/layout/AlternatingHexagons"/>
    <dgm:cxn modelId="{6AFF2D37-7A2B-442E-8BE0-D47EB5C5179F}" type="presOf" srcId="{A5DEDD7F-8F18-47CC-80D0-219771249FEA}" destId="{286461B5-98B0-4635-8134-FC57EA9CED40}" srcOrd="0" destOrd="0" presId="urn:microsoft.com/office/officeart/2008/layout/AlternatingHexagons"/>
    <dgm:cxn modelId="{C1503F49-1653-4329-B54D-1D356535B32D}" srcId="{634A7681-8D1D-461D-BC66-D645CDC01886}" destId="{06C7AB5B-FFE1-4937-B825-4076EFD25CCD}" srcOrd="1" destOrd="0" parTransId="{4CC11605-9637-49C2-B0AD-9D1C44034C03}" sibTransId="{E943E0A4-03C9-4C0A-BA5D-DCAC784EB205}"/>
    <dgm:cxn modelId="{D21B52D0-C16A-4763-B961-5E86C53AC423}" srcId="{634A7681-8D1D-461D-BC66-D645CDC01886}" destId="{A5DEDD7F-8F18-47CC-80D0-219771249FEA}" srcOrd="0" destOrd="0" parTransId="{F583D6CF-EF6F-4C53-AAEC-9A0522689845}" sibTransId="{2CE0D848-6C7B-482C-A708-CD04A7AB5DF3}"/>
    <dgm:cxn modelId="{66505C8E-03C5-4697-A5DB-C9121EDE4309}" type="presOf" srcId="{06C7AB5B-FFE1-4937-B825-4076EFD25CCD}" destId="{C67BA0CE-9ED1-4A43-AF10-B0F4AEA5751E}" srcOrd="0" destOrd="0" presId="urn:microsoft.com/office/officeart/2008/layout/AlternatingHexagons"/>
    <dgm:cxn modelId="{15F5D441-4920-4BF5-BD81-72F21BB1208E}" srcId="{634A7681-8D1D-461D-BC66-D645CDC01886}" destId="{35C4B7C3-9486-41E6-B741-BD5301557D14}" srcOrd="2" destOrd="0" parTransId="{F7179576-3F5D-4D5C-A386-F97BA1BA1C41}" sibTransId="{A4EE1D8D-D69E-4281-BF15-A74774D71EBF}"/>
    <dgm:cxn modelId="{0C05685F-5058-4C77-8BBD-AF0E5EE6619B}" type="presOf" srcId="{35C4B7C3-9486-41E6-B741-BD5301557D14}" destId="{25FF4F98-1D8D-48D1-A7F8-A09C1C6A012A}" srcOrd="0" destOrd="0" presId="urn:microsoft.com/office/officeart/2008/layout/AlternatingHexagons"/>
    <dgm:cxn modelId="{65994B7A-594F-4D3C-B6C0-A5AC5024EADB}" type="presOf" srcId="{2CE0D848-6C7B-482C-A708-CD04A7AB5DF3}" destId="{2C8B4A8E-C71B-4B40-832A-20517653D5F3}" srcOrd="0" destOrd="0" presId="urn:microsoft.com/office/officeart/2008/layout/AlternatingHexagons"/>
    <dgm:cxn modelId="{8ED4EA3C-1B2E-4115-A2D7-A46AFA637224}" type="presOf" srcId="{E943E0A4-03C9-4C0A-BA5D-DCAC784EB205}" destId="{4AD37D64-6F9D-4C50-99D7-814651BF6DA3}" srcOrd="0" destOrd="0" presId="urn:microsoft.com/office/officeart/2008/layout/AlternatingHexagons"/>
    <dgm:cxn modelId="{B0658E24-9A39-4469-A466-26F8DF1151DA}" type="presOf" srcId="{A4EE1D8D-D69E-4281-BF15-A74774D71EBF}" destId="{F60ED85E-E79D-423C-9868-B87B6B581F7F}" srcOrd="0" destOrd="0" presId="urn:microsoft.com/office/officeart/2008/layout/AlternatingHexagons"/>
    <dgm:cxn modelId="{E8388157-2925-4CD6-851F-4D3E5A70EF1D}" type="presParOf" srcId="{BD3B7BE2-428F-49E2-AF98-3F674CAE06C8}" destId="{25C4EE80-7808-48AE-82E5-51498626BEA6}" srcOrd="0" destOrd="0" presId="urn:microsoft.com/office/officeart/2008/layout/AlternatingHexagons"/>
    <dgm:cxn modelId="{4EF734A5-80C1-4EDB-8D0E-D0A5CDD3D283}" type="presParOf" srcId="{25C4EE80-7808-48AE-82E5-51498626BEA6}" destId="{286461B5-98B0-4635-8134-FC57EA9CED40}" srcOrd="0" destOrd="0" presId="urn:microsoft.com/office/officeart/2008/layout/AlternatingHexagons"/>
    <dgm:cxn modelId="{8EAA52DD-3505-4F14-A40D-EC09DABD8073}" type="presParOf" srcId="{25C4EE80-7808-48AE-82E5-51498626BEA6}" destId="{B57EE441-939F-4F77-BCAC-8DD6C5440F87}" srcOrd="1" destOrd="0" presId="urn:microsoft.com/office/officeart/2008/layout/AlternatingHexagons"/>
    <dgm:cxn modelId="{8E7A8047-34BA-4900-A059-A0234D52F066}" type="presParOf" srcId="{25C4EE80-7808-48AE-82E5-51498626BEA6}" destId="{385CE3F4-6D3E-4FB8-9ED5-809975D7E93E}" srcOrd="2" destOrd="0" presId="urn:microsoft.com/office/officeart/2008/layout/AlternatingHexagons"/>
    <dgm:cxn modelId="{2C565CC9-0C5D-4869-99CD-584160579237}" type="presParOf" srcId="{25C4EE80-7808-48AE-82E5-51498626BEA6}" destId="{CB79AEDF-7395-45D5-A565-4940B88F313E}" srcOrd="3" destOrd="0" presId="urn:microsoft.com/office/officeart/2008/layout/AlternatingHexagons"/>
    <dgm:cxn modelId="{F7739BCF-A384-4384-9B68-D44AB01DD6CA}" type="presParOf" srcId="{25C4EE80-7808-48AE-82E5-51498626BEA6}" destId="{2C8B4A8E-C71B-4B40-832A-20517653D5F3}" srcOrd="4" destOrd="0" presId="urn:microsoft.com/office/officeart/2008/layout/AlternatingHexagons"/>
    <dgm:cxn modelId="{2080BA87-EC7D-4D1D-AFBE-41E1484E8DB5}" type="presParOf" srcId="{BD3B7BE2-428F-49E2-AF98-3F674CAE06C8}" destId="{08CA5946-2FA9-4F50-A833-FA3ECAF9E009}" srcOrd="1" destOrd="0" presId="urn:microsoft.com/office/officeart/2008/layout/AlternatingHexagons"/>
    <dgm:cxn modelId="{2DEB0995-4C4D-41DA-94D7-048B5CDFDC4F}" type="presParOf" srcId="{BD3B7BE2-428F-49E2-AF98-3F674CAE06C8}" destId="{720ADE43-3CC7-4FE3-B8E3-6A47AC1657CE}" srcOrd="2" destOrd="0" presId="urn:microsoft.com/office/officeart/2008/layout/AlternatingHexagons"/>
    <dgm:cxn modelId="{7B1E9E78-A28C-4E6A-95D9-1EF9BB9D7D06}" type="presParOf" srcId="{720ADE43-3CC7-4FE3-B8E3-6A47AC1657CE}" destId="{C67BA0CE-9ED1-4A43-AF10-B0F4AEA5751E}" srcOrd="0" destOrd="0" presId="urn:microsoft.com/office/officeart/2008/layout/AlternatingHexagons"/>
    <dgm:cxn modelId="{AB734FAA-762F-4030-A5DD-E86A84238403}" type="presParOf" srcId="{720ADE43-3CC7-4FE3-B8E3-6A47AC1657CE}" destId="{9DE27556-982A-4B26-88A8-4368D31498DD}" srcOrd="1" destOrd="0" presId="urn:microsoft.com/office/officeart/2008/layout/AlternatingHexagons"/>
    <dgm:cxn modelId="{0334D0C2-90F1-421C-8E32-9F4C5E41A55C}" type="presParOf" srcId="{720ADE43-3CC7-4FE3-B8E3-6A47AC1657CE}" destId="{D338F4ED-C2D3-441B-AFF6-D8D1186EF8A5}" srcOrd="2" destOrd="0" presId="urn:microsoft.com/office/officeart/2008/layout/AlternatingHexagons"/>
    <dgm:cxn modelId="{EAF30D53-6B36-489A-BE5C-2A32CB7AFEBB}" type="presParOf" srcId="{720ADE43-3CC7-4FE3-B8E3-6A47AC1657CE}" destId="{FB164058-D19A-4559-A8D0-5738E7133E4E}" srcOrd="3" destOrd="0" presId="urn:microsoft.com/office/officeart/2008/layout/AlternatingHexagons"/>
    <dgm:cxn modelId="{7DF38D50-B410-4230-9280-7B502AC9CB09}" type="presParOf" srcId="{720ADE43-3CC7-4FE3-B8E3-6A47AC1657CE}" destId="{4AD37D64-6F9D-4C50-99D7-814651BF6DA3}" srcOrd="4" destOrd="0" presId="urn:microsoft.com/office/officeart/2008/layout/AlternatingHexagons"/>
    <dgm:cxn modelId="{7E7EC677-10DC-4422-9801-C3F2D9068242}" type="presParOf" srcId="{BD3B7BE2-428F-49E2-AF98-3F674CAE06C8}" destId="{A744BE02-E9BD-4FCE-80F0-8F03128EFC30}" srcOrd="3" destOrd="0" presId="urn:microsoft.com/office/officeart/2008/layout/AlternatingHexagons"/>
    <dgm:cxn modelId="{0080EF4F-CC38-46BA-B793-9A36C0030A7C}" type="presParOf" srcId="{BD3B7BE2-428F-49E2-AF98-3F674CAE06C8}" destId="{53C09FC8-94BF-49CF-97F0-F1DC2FAAB80C}" srcOrd="4" destOrd="0" presId="urn:microsoft.com/office/officeart/2008/layout/AlternatingHexagons"/>
    <dgm:cxn modelId="{6EDC912D-91B8-4028-8788-286D1E259D41}" type="presParOf" srcId="{53C09FC8-94BF-49CF-97F0-F1DC2FAAB80C}" destId="{25FF4F98-1D8D-48D1-A7F8-A09C1C6A012A}" srcOrd="0" destOrd="0" presId="urn:microsoft.com/office/officeart/2008/layout/AlternatingHexagons"/>
    <dgm:cxn modelId="{0F7D5E4B-D33D-401D-83F4-EB6469CEBE20}" type="presParOf" srcId="{53C09FC8-94BF-49CF-97F0-F1DC2FAAB80C}" destId="{382FEB1E-0DE0-4C32-AE5B-532944E90741}" srcOrd="1" destOrd="0" presId="urn:microsoft.com/office/officeart/2008/layout/AlternatingHexagons"/>
    <dgm:cxn modelId="{3DA6C77D-42A1-4FDC-8C6B-393AA1559338}" type="presParOf" srcId="{53C09FC8-94BF-49CF-97F0-F1DC2FAAB80C}" destId="{824E827E-823A-46D4-AEC3-6BD4A1481398}" srcOrd="2" destOrd="0" presId="urn:microsoft.com/office/officeart/2008/layout/AlternatingHexagons"/>
    <dgm:cxn modelId="{103E74DF-9663-4FE0-92E1-68FC846A3C71}" type="presParOf" srcId="{53C09FC8-94BF-49CF-97F0-F1DC2FAAB80C}" destId="{BE23123F-9C08-4C96-A353-227736A5DBF3}" srcOrd="3" destOrd="0" presId="urn:microsoft.com/office/officeart/2008/layout/AlternatingHexagons"/>
    <dgm:cxn modelId="{E1A7AEE1-1F4B-459C-BEFB-4713D4AF5E14}" type="presParOf" srcId="{53C09FC8-94BF-49CF-97F0-F1DC2FAAB80C}" destId="{F60ED85E-E79D-423C-9868-B87B6B581F7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FC7583-7265-4329-8722-30A8D4C58024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E0F5492-0EFA-465B-98AB-20BFCAD2149F}">
      <dgm:prSet phldrT="[Text]" custT="1"/>
      <dgm:spPr>
        <a:xfrm>
          <a:off x="5129431" y="2321119"/>
          <a:ext cx="1550449" cy="155044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Need</a:t>
          </a:r>
        </a:p>
        <a:p>
          <a:r>
            <a:rPr lang="en-GB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Assets</a:t>
          </a:r>
        </a:p>
        <a:p>
          <a:r>
            <a:rPr lang="en-GB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Outcomes</a:t>
          </a:r>
        </a:p>
        <a:p>
          <a:r>
            <a:rPr lang="en-GB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Resources</a:t>
          </a:r>
          <a:endParaRPr lang="en-GB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8174278-0C8C-4827-A322-B3B874245DE2}" type="parTrans" cxnId="{9D884914-C55F-4D4E-8899-D489E19553C5}">
      <dgm:prSet/>
      <dgm:spPr/>
      <dgm:t>
        <a:bodyPr/>
        <a:lstStyle/>
        <a:p>
          <a:endParaRPr lang="en-GB" sz="1600"/>
        </a:p>
      </dgm:t>
    </dgm:pt>
    <dgm:pt modelId="{362838F3-2BE7-44E2-88D7-44C885E5FFB4}" type="sibTrans" cxnId="{9D884914-C55F-4D4E-8899-D489E19553C5}">
      <dgm:prSet/>
      <dgm:spPr/>
      <dgm:t>
        <a:bodyPr/>
        <a:lstStyle/>
        <a:p>
          <a:endParaRPr lang="en-GB" sz="1600"/>
        </a:p>
      </dgm:t>
    </dgm:pt>
    <dgm:pt modelId="{A3B1D9D2-09E2-4351-A5C4-629278DDF1F8}">
      <dgm:prSet phldrT="[Text]" custT="1"/>
      <dgm:spPr>
        <a:xfrm>
          <a:off x="5206953" y="23971"/>
          <a:ext cx="1395404" cy="1395404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Third sector route</a:t>
          </a:r>
          <a:endParaRPr lang="en-GB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7088E6C-42EC-4D59-9EAD-E9EB3245B261}" type="parTrans" cxnId="{30260C66-D6E7-4BE6-A8E0-111EF139D4D3}">
      <dgm:prSet custT="1"/>
      <dgm:spPr>
        <a:xfrm rot="16200000">
          <a:off x="5665694" y="1620197"/>
          <a:ext cx="477923" cy="527152"/>
        </a:xfrm>
        <a:prstGeom prst="rightArrow">
          <a:avLst>
            <a:gd name="adj1" fmla="val 60000"/>
            <a:gd name="adj2" fmla="val 5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sz="16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76C9A47-D075-4802-AD96-5D1AA5AC3A5D}" type="sibTrans" cxnId="{30260C66-D6E7-4BE6-A8E0-111EF139D4D3}">
      <dgm:prSet/>
      <dgm:spPr/>
      <dgm:t>
        <a:bodyPr/>
        <a:lstStyle/>
        <a:p>
          <a:endParaRPr lang="en-GB" sz="1600"/>
        </a:p>
      </dgm:t>
    </dgm:pt>
    <dgm:pt modelId="{8F94C05F-E2BE-4BC3-A77D-771CCD7C8440}">
      <dgm:prSet phldrT="[Text]" custT="1"/>
      <dgm:spPr>
        <a:xfrm>
          <a:off x="7581623" y="2398641"/>
          <a:ext cx="1395404" cy="1395404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Contracted service</a:t>
          </a:r>
          <a:endParaRPr lang="en-GB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7C1B7AF-6165-428B-BDDC-E951254E6E7E}" type="parTrans" cxnId="{324EBD2A-8BE6-4A15-8DE6-A77F40DF128B}">
      <dgm:prSet custT="1"/>
      <dgm:spPr>
        <a:xfrm>
          <a:off x="6878264" y="2832767"/>
          <a:ext cx="477923" cy="527152"/>
        </a:xfrm>
        <a:prstGeom prst="rightArrow">
          <a:avLst>
            <a:gd name="adj1" fmla="val 60000"/>
            <a:gd name="adj2" fmla="val 5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sz="16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4159A8F-F610-446A-A839-4296A83AFB80}" type="sibTrans" cxnId="{324EBD2A-8BE6-4A15-8DE6-A77F40DF128B}">
      <dgm:prSet/>
      <dgm:spPr/>
      <dgm:t>
        <a:bodyPr/>
        <a:lstStyle/>
        <a:p>
          <a:endParaRPr lang="en-GB" sz="1600"/>
        </a:p>
      </dgm:t>
    </dgm:pt>
    <dgm:pt modelId="{C6197A41-E189-4251-A387-E4F73A8680C0}">
      <dgm:prSet phldrT="[Text]" custT="1"/>
      <dgm:spPr>
        <a:xfrm>
          <a:off x="6886098" y="4077786"/>
          <a:ext cx="1395404" cy="1395404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Social value</a:t>
          </a:r>
          <a:endParaRPr lang="en-GB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AAC2815-E32B-44F1-8CCB-2DBF175364E7}" type="parTrans" cxnId="{4FA5E337-3120-424D-8F75-15D2582C92A5}">
      <dgm:prSet custT="1"/>
      <dgm:spPr>
        <a:xfrm rot="2700000">
          <a:off x="6523110" y="3690183"/>
          <a:ext cx="477923" cy="527152"/>
        </a:xfrm>
        <a:prstGeom prst="rightArrow">
          <a:avLst>
            <a:gd name="adj1" fmla="val 60000"/>
            <a:gd name="adj2" fmla="val 5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sz="16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99395C8-0DBE-4AED-B1DD-1CCA202D4C87}" type="sibTrans" cxnId="{4FA5E337-3120-424D-8F75-15D2582C92A5}">
      <dgm:prSet/>
      <dgm:spPr/>
      <dgm:t>
        <a:bodyPr/>
        <a:lstStyle/>
        <a:p>
          <a:endParaRPr lang="en-GB" sz="1600"/>
        </a:p>
      </dgm:t>
    </dgm:pt>
    <dgm:pt modelId="{24B9E280-6DC6-4E5C-A54F-7EB34970D9CB}">
      <dgm:prSet phldrT="[Text]" custT="1"/>
      <dgm:spPr>
        <a:xfrm>
          <a:off x="5206953" y="4773311"/>
          <a:ext cx="1395404" cy="1395404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Grant in aid</a:t>
          </a:r>
          <a:endParaRPr lang="en-GB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FF67188-680E-46B0-8C84-CC126EEC3E03}" type="parTrans" cxnId="{B96E1520-0FF8-4D0C-ADB8-F4B2AC83D478}">
      <dgm:prSet custT="1"/>
      <dgm:spPr>
        <a:xfrm rot="5400000">
          <a:off x="5665694" y="4045337"/>
          <a:ext cx="477923" cy="527152"/>
        </a:xfrm>
        <a:prstGeom prst="rightArrow">
          <a:avLst>
            <a:gd name="adj1" fmla="val 60000"/>
            <a:gd name="adj2" fmla="val 5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sz="16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8E79127-7FAD-420F-B3C5-C89C96C7F6F8}" type="sibTrans" cxnId="{B96E1520-0FF8-4D0C-ADB8-F4B2AC83D478}">
      <dgm:prSet/>
      <dgm:spPr/>
      <dgm:t>
        <a:bodyPr/>
        <a:lstStyle/>
        <a:p>
          <a:endParaRPr lang="en-GB" sz="1600"/>
        </a:p>
      </dgm:t>
    </dgm:pt>
    <dgm:pt modelId="{BE4A88ED-8917-4219-8927-800553252599}">
      <dgm:prSet custT="1"/>
      <dgm:spPr>
        <a:xfrm>
          <a:off x="3527808" y="4077786"/>
          <a:ext cx="1395404" cy="139540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Pilots </a:t>
          </a:r>
          <a:r>
            <a:rPr lang="en-GB" sz="16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and innovation</a:t>
          </a:r>
          <a:endParaRPr lang="en-GB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66E3B1C-93FE-47C8-A986-7DE3F0490419}" type="parTrans" cxnId="{0D5C0FFE-F774-4CFA-B3A6-735B429D14A8}">
      <dgm:prSet custT="1"/>
      <dgm:spPr>
        <a:xfrm rot="8100000">
          <a:off x="4808277" y="3690183"/>
          <a:ext cx="477923" cy="527152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gm:spPr>
      <dgm:t>
        <a:bodyPr/>
        <a:lstStyle/>
        <a:p>
          <a:endParaRPr lang="en-GB" sz="16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9FC727C-1EAF-4377-AD91-237A04F05206}" type="sibTrans" cxnId="{0D5C0FFE-F774-4CFA-B3A6-735B429D14A8}">
      <dgm:prSet/>
      <dgm:spPr/>
      <dgm:t>
        <a:bodyPr/>
        <a:lstStyle/>
        <a:p>
          <a:endParaRPr lang="en-GB" sz="1600"/>
        </a:p>
      </dgm:t>
    </dgm:pt>
    <dgm:pt modelId="{FD21D3B3-D6A1-443C-9392-F742479B2C29}">
      <dgm:prSet custT="1"/>
      <dgm:spPr>
        <a:xfrm>
          <a:off x="3527808" y="719496"/>
          <a:ext cx="1395404" cy="1395404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ABCD</a:t>
          </a:r>
          <a:endParaRPr lang="en-GB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61119C0-E0A2-47EF-9674-38B8E4542BD0}" type="parTrans" cxnId="{933001E2-A7A2-434E-861A-745C8EA28A28}">
      <dgm:prSet custT="1"/>
      <dgm:spPr>
        <a:xfrm rot="13500000">
          <a:off x="4808277" y="1975351"/>
          <a:ext cx="477923" cy="527152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gm:spPr>
      <dgm:t>
        <a:bodyPr/>
        <a:lstStyle/>
        <a:p>
          <a:endParaRPr lang="en-GB" sz="16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ADCD48B-B660-4D99-ADA9-3ED710D65DB3}" type="sibTrans" cxnId="{933001E2-A7A2-434E-861A-745C8EA28A28}">
      <dgm:prSet/>
      <dgm:spPr/>
      <dgm:t>
        <a:bodyPr/>
        <a:lstStyle/>
        <a:p>
          <a:endParaRPr lang="en-GB" sz="1600"/>
        </a:p>
      </dgm:t>
    </dgm:pt>
    <dgm:pt modelId="{2AD02245-389A-4DD0-9C9E-73FA4543FD6E}">
      <dgm:prSet custT="1"/>
      <dgm:spPr>
        <a:xfrm>
          <a:off x="6886098" y="719496"/>
          <a:ext cx="1395404" cy="1395404"/>
        </a:xfrm>
        <a:prstGeom prst="ellipse">
          <a:avLst/>
        </a:prstGeom>
        <a:solidFill>
          <a:srgbClr val="CC009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Leveraging external funding</a:t>
          </a:r>
          <a:endParaRPr lang="en-GB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CDCF038-63A3-4B90-8A38-C4401D307143}" type="parTrans" cxnId="{7B753CCE-B5BB-4013-8173-6576032C0352}">
      <dgm:prSet custT="1"/>
      <dgm:spPr>
        <a:xfrm rot="18900000">
          <a:off x="6523110" y="1975351"/>
          <a:ext cx="477923" cy="527152"/>
        </a:xfrm>
        <a:prstGeom prst="rightArrow">
          <a:avLst>
            <a:gd name="adj1" fmla="val 60000"/>
            <a:gd name="adj2" fmla="val 50000"/>
          </a:avLst>
        </a:prstGeom>
        <a:solidFill>
          <a:srgbClr val="CC0099"/>
        </a:solidFill>
        <a:ln>
          <a:noFill/>
        </a:ln>
        <a:effectLst/>
      </dgm:spPr>
      <dgm:t>
        <a:bodyPr/>
        <a:lstStyle/>
        <a:p>
          <a:endParaRPr lang="en-GB" sz="16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52C17FC-23EB-48D7-9D6E-E99E31639E9F}" type="sibTrans" cxnId="{7B753CCE-B5BB-4013-8173-6576032C0352}">
      <dgm:prSet/>
      <dgm:spPr/>
      <dgm:t>
        <a:bodyPr/>
        <a:lstStyle/>
        <a:p>
          <a:endParaRPr lang="en-GB" sz="1600"/>
        </a:p>
      </dgm:t>
    </dgm:pt>
    <dgm:pt modelId="{F19881C3-F055-460A-BB56-5A598FCA3A55}">
      <dgm:prSet custT="1"/>
      <dgm:spPr>
        <a:xfrm>
          <a:off x="2832283" y="2398641"/>
          <a:ext cx="1395404" cy="1395404"/>
        </a:xfrm>
        <a:prstGeom prst="ellipse">
          <a:avLst/>
        </a:prstGeom>
        <a:solidFill>
          <a:srgbClr val="CC00CC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Partnership</a:t>
          </a:r>
          <a:endParaRPr lang="en-GB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3AB722D-5D0B-4F79-B566-D347D6472A5F}" type="parTrans" cxnId="{0E7DD273-4708-4235-B25E-2CE861630BB2}">
      <dgm:prSet custT="1"/>
      <dgm:spPr>
        <a:xfrm rot="10800000">
          <a:off x="4453124" y="2832767"/>
          <a:ext cx="477923" cy="527152"/>
        </a:xfrm>
        <a:prstGeom prst="rightArrow">
          <a:avLst>
            <a:gd name="adj1" fmla="val 60000"/>
            <a:gd name="adj2" fmla="val 50000"/>
          </a:avLst>
        </a:prstGeom>
        <a:solidFill>
          <a:srgbClr val="CC00CC"/>
        </a:solidFill>
        <a:ln>
          <a:noFill/>
        </a:ln>
        <a:effectLst/>
      </dgm:spPr>
      <dgm:t>
        <a:bodyPr/>
        <a:lstStyle/>
        <a:p>
          <a:endParaRPr lang="en-GB" sz="16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3A5CBF1-B8BF-4D40-9928-CE76BA595A1F}" type="sibTrans" cxnId="{0E7DD273-4708-4235-B25E-2CE861630BB2}">
      <dgm:prSet/>
      <dgm:spPr/>
      <dgm:t>
        <a:bodyPr/>
        <a:lstStyle/>
        <a:p>
          <a:endParaRPr lang="en-GB" sz="1600"/>
        </a:p>
      </dgm:t>
    </dgm:pt>
    <dgm:pt modelId="{7F54EA40-D470-4992-A3D7-4078FF8AD6B5}" type="pres">
      <dgm:prSet presAssocID="{71FC7583-7265-4329-8722-30A8D4C5802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EDEDAA-7A3D-497D-B9ED-E151293BFA97}" type="pres">
      <dgm:prSet presAssocID="{FE0F5492-0EFA-465B-98AB-20BFCAD2149F}" presName="centerShape" presStyleLbl="node0" presStyleIdx="0" presStyleCnt="1" custScaleX="147549" custScaleY="128040"/>
      <dgm:spPr/>
      <dgm:t>
        <a:bodyPr/>
        <a:lstStyle/>
        <a:p>
          <a:endParaRPr lang="en-US"/>
        </a:p>
      </dgm:t>
    </dgm:pt>
    <dgm:pt modelId="{24AE2738-64DF-458E-AB7E-FD98FBF9790C}" type="pres">
      <dgm:prSet presAssocID="{77088E6C-42EC-4D59-9EAD-E9EB3245B261}" presName="parTrans" presStyleLbl="sibTrans2D1" presStyleIdx="0" presStyleCnt="8"/>
      <dgm:spPr/>
      <dgm:t>
        <a:bodyPr/>
        <a:lstStyle/>
        <a:p>
          <a:endParaRPr lang="en-US"/>
        </a:p>
      </dgm:t>
    </dgm:pt>
    <dgm:pt modelId="{8A457191-CD54-45F7-B9B1-C95806EF100F}" type="pres">
      <dgm:prSet presAssocID="{77088E6C-42EC-4D59-9EAD-E9EB3245B261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B938A365-D29A-499E-9D1D-04E42AAD0E05}" type="pres">
      <dgm:prSet presAssocID="{A3B1D9D2-09E2-4351-A5C4-629278DDF1F8}" presName="node" presStyleLbl="node1" presStyleIdx="0" presStyleCnt="8" custScaleX="12737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19F339-5FEF-4A70-B81B-B0066901CD1D}" type="pres">
      <dgm:prSet presAssocID="{2CDCF038-63A3-4B90-8A38-C4401D307143}" presName="parTrans" presStyleLbl="sibTrans2D1" presStyleIdx="1" presStyleCnt="8"/>
      <dgm:spPr/>
      <dgm:t>
        <a:bodyPr/>
        <a:lstStyle/>
        <a:p>
          <a:endParaRPr lang="en-US"/>
        </a:p>
      </dgm:t>
    </dgm:pt>
    <dgm:pt modelId="{A1ED0FA1-524D-4A8A-B46D-E908BE027811}" type="pres">
      <dgm:prSet presAssocID="{2CDCF038-63A3-4B90-8A38-C4401D307143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D34398FC-5C3F-4EAB-9711-E189A15A85AA}" type="pres">
      <dgm:prSet presAssocID="{2AD02245-389A-4DD0-9C9E-73FA4543FD6E}" presName="node" presStyleLbl="node1" presStyleIdx="1" presStyleCnt="8" custScaleX="12737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7169BD-6A6B-4D22-BBB1-CB5D57CC858A}" type="pres">
      <dgm:prSet presAssocID="{47C1B7AF-6165-428B-BDDC-E951254E6E7E}" presName="parTrans" presStyleLbl="sibTrans2D1" presStyleIdx="2" presStyleCnt="8"/>
      <dgm:spPr/>
      <dgm:t>
        <a:bodyPr/>
        <a:lstStyle/>
        <a:p>
          <a:endParaRPr lang="en-US"/>
        </a:p>
      </dgm:t>
    </dgm:pt>
    <dgm:pt modelId="{41347AA9-5905-42D6-AC4A-E92A5F27673B}" type="pres">
      <dgm:prSet presAssocID="{47C1B7AF-6165-428B-BDDC-E951254E6E7E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2F819B17-F613-46E5-8147-934CC792868D}" type="pres">
      <dgm:prSet presAssocID="{8F94C05F-E2BE-4BC3-A77D-771CCD7C8440}" presName="node" presStyleLbl="node1" presStyleIdx="2" presStyleCnt="8" custScaleX="127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2CCB0-822C-40E4-8906-B2CD64A84E49}" type="pres">
      <dgm:prSet presAssocID="{6AAC2815-E32B-44F1-8CCB-2DBF175364E7}" presName="parTrans" presStyleLbl="sibTrans2D1" presStyleIdx="3" presStyleCnt="8"/>
      <dgm:spPr/>
      <dgm:t>
        <a:bodyPr/>
        <a:lstStyle/>
        <a:p>
          <a:endParaRPr lang="en-US"/>
        </a:p>
      </dgm:t>
    </dgm:pt>
    <dgm:pt modelId="{38FB331A-19F9-4714-BADB-08D742E00024}" type="pres">
      <dgm:prSet presAssocID="{6AAC2815-E32B-44F1-8CCB-2DBF175364E7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D0FE2AE6-5009-430E-92B9-B4FC05DC46FA}" type="pres">
      <dgm:prSet presAssocID="{C6197A41-E189-4251-A387-E4F73A8680C0}" presName="node" presStyleLbl="node1" presStyleIdx="3" presStyleCnt="8" custScaleX="12737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A8C1D9-0A5D-41C5-B3F6-3BFA5EAE5DA4}" type="pres">
      <dgm:prSet presAssocID="{9FF67188-680E-46B0-8C84-CC126EEC3E03}" presName="parTrans" presStyleLbl="sibTrans2D1" presStyleIdx="4" presStyleCnt="8"/>
      <dgm:spPr/>
      <dgm:t>
        <a:bodyPr/>
        <a:lstStyle/>
        <a:p>
          <a:endParaRPr lang="en-US"/>
        </a:p>
      </dgm:t>
    </dgm:pt>
    <dgm:pt modelId="{C0DBD42D-0A8E-4632-926F-F233DF97E0DC}" type="pres">
      <dgm:prSet presAssocID="{9FF67188-680E-46B0-8C84-CC126EEC3E03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17F51AFD-CB3A-451C-9112-45A90D8EC5BB}" type="pres">
      <dgm:prSet presAssocID="{24B9E280-6DC6-4E5C-A54F-7EB34970D9CB}" presName="node" presStyleLbl="node1" presStyleIdx="4" presStyleCnt="8" custScaleX="12737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7027B3-429B-4986-9E51-CEFCB1854B02}" type="pres">
      <dgm:prSet presAssocID="{266E3B1C-93FE-47C8-A986-7DE3F0490419}" presName="parTrans" presStyleLbl="sibTrans2D1" presStyleIdx="5" presStyleCnt="8"/>
      <dgm:spPr/>
      <dgm:t>
        <a:bodyPr/>
        <a:lstStyle/>
        <a:p>
          <a:endParaRPr lang="en-US"/>
        </a:p>
      </dgm:t>
    </dgm:pt>
    <dgm:pt modelId="{19AE16BF-8D2B-4A6D-AF0D-B8AC78F4D4FE}" type="pres">
      <dgm:prSet presAssocID="{266E3B1C-93FE-47C8-A986-7DE3F0490419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9DA02068-67F5-4C6A-9612-752E01F8AD7A}" type="pres">
      <dgm:prSet presAssocID="{BE4A88ED-8917-4219-8927-800553252599}" presName="node" presStyleLbl="node1" presStyleIdx="5" presStyleCnt="8" custScaleX="12737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9BC642-E376-4C7F-97F9-BC6438E58AA9}" type="pres">
      <dgm:prSet presAssocID="{33AB722D-5D0B-4F79-B566-D347D6472A5F}" presName="parTrans" presStyleLbl="sibTrans2D1" presStyleIdx="6" presStyleCnt="8"/>
      <dgm:spPr/>
      <dgm:t>
        <a:bodyPr/>
        <a:lstStyle/>
        <a:p>
          <a:endParaRPr lang="en-US"/>
        </a:p>
      </dgm:t>
    </dgm:pt>
    <dgm:pt modelId="{9D429D0D-A0D5-4B70-8DE0-F16A5053B132}" type="pres">
      <dgm:prSet presAssocID="{33AB722D-5D0B-4F79-B566-D347D6472A5F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20B6F60A-3CB7-4ED4-BF1C-52A745B6D785}" type="pres">
      <dgm:prSet presAssocID="{F19881C3-F055-460A-BB56-5A598FCA3A55}" presName="node" presStyleLbl="node1" presStyleIdx="6" presStyleCnt="8" custScaleX="12737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338382-A816-439B-A6A5-A032EE229715}" type="pres">
      <dgm:prSet presAssocID="{461119C0-E0A2-47EF-9674-38B8E4542BD0}" presName="parTrans" presStyleLbl="sibTrans2D1" presStyleIdx="7" presStyleCnt="8"/>
      <dgm:spPr/>
      <dgm:t>
        <a:bodyPr/>
        <a:lstStyle/>
        <a:p>
          <a:endParaRPr lang="en-US"/>
        </a:p>
      </dgm:t>
    </dgm:pt>
    <dgm:pt modelId="{8AE33AB3-A818-4A6E-904D-47C248386236}" type="pres">
      <dgm:prSet presAssocID="{461119C0-E0A2-47EF-9674-38B8E4542BD0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FFDCB074-959E-4F14-91F2-F80EFD09F40E}" type="pres">
      <dgm:prSet presAssocID="{FD21D3B3-D6A1-443C-9392-F742479B2C29}" presName="node" presStyleLbl="node1" presStyleIdx="7" presStyleCnt="8" custScaleX="12737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30F6EE2-F20F-453F-8809-C7668C760733}" type="presOf" srcId="{9FF67188-680E-46B0-8C84-CC126EEC3E03}" destId="{C0DBD42D-0A8E-4632-926F-F233DF97E0DC}" srcOrd="1" destOrd="0" presId="urn:microsoft.com/office/officeart/2005/8/layout/radial5"/>
    <dgm:cxn modelId="{9BBAF056-EF6E-47D9-8690-A57DF97FD390}" type="presOf" srcId="{6AAC2815-E32B-44F1-8CCB-2DBF175364E7}" destId="{E842CCB0-822C-40E4-8906-B2CD64A84E49}" srcOrd="0" destOrd="0" presId="urn:microsoft.com/office/officeart/2005/8/layout/radial5"/>
    <dgm:cxn modelId="{99F5045C-598C-4746-A60F-031934647918}" type="presOf" srcId="{F19881C3-F055-460A-BB56-5A598FCA3A55}" destId="{20B6F60A-3CB7-4ED4-BF1C-52A745B6D785}" srcOrd="0" destOrd="0" presId="urn:microsoft.com/office/officeart/2005/8/layout/radial5"/>
    <dgm:cxn modelId="{E535994E-FFAC-4D4F-9E67-874F0B8DB639}" type="presOf" srcId="{461119C0-E0A2-47EF-9674-38B8E4542BD0}" destId="{66338382-A816-439B-A6A5-A032EE229715}" srcOrd="0" destOrd="0" presId="urn:microsoft.com/office/officeart/2005/8/layout/radial5"/>
    <dgm:cxn modelId="{26BA17E9-6934-49A9-9024-5D001C7DCDFC}" type="presOf" srcId="{47C1B7AF-6165-428B-BDDC-E951254E6E7E}" destId="{F17169BD-6A6B-4D22-BBB1-CB5D57CC858A}" srcOrd="0" destOrd="0" presId="urn:microsoft.com/office/officeart/2005/8/layout/radial5"/>
    <dgm:cxn modelId="{A5EFF041-A141-44F6-9057-C6DE34918A7B}" type="presOf" srcId="{33AB722D-5D0B-4F79-B566-D347D6472A5F}" destId="{7E9BC642-E376-4C7F-97F9-BC6438E58AA9}" srcOrd="0" destOrd="0" presId="urn:microsoft.com/office/officeart/2005/8/layout/radial5"/>
    <dgm:cxn modelId="{0D5C0FFE-F774-4CFA-B3A6-735B429D14A8}" srcId="{FE0F5492-0EFA-465B-98AB-20BFCAD2149F}" destId="{BE4A88ED-8917-4219-8927-800553252599}" srcOrd="5" destOrd="0" parTransId="{266E3B1C-93FE-47C8-A986-7DE3F0490419}" sibTransId="{09FC727C-1EAF-4377-AD91-237A04F05206}"/>
    <dgm:cxn modelId="{D4743CC4-40D2-481C-9D9D-F5CEBAF151C6}" type="presOf" srcId="{77088E6C-42EC-4D59-9EAD-E9EB3245B261}" destId="{24AE2738-64DF-458E-AB7E-FD98FBF9790C}" srcOrd="0" destOrd="0" presId="urn:microsoft.com/office/officeart/2005/8/layout/radial5"/>
    <dgm:cxn modelId="{EA026462-F5F7-4E49-8360-4D5EE9805391}" type="presOf" srcId="{77088E6C-42EC-4D59-9EAD-E9EB3245B261}" destId="{8A457191-CD54-45F7-B9B1-C95806EF100F}" srcOrd="1" destOrd="0" presId="urn:microsoft.com/office/officeart/2005/8/layout/radial5"/>
    <dgm:cxn modelId="{324EBD2A-8BE6-4A15-8DE6-A77F40DF128B}" srcId="{FE0F5492-0EFA-465B-98AB-20BFCAD2149F}" destId="{8F94C05F-E2BE-4BC3-A77D-771CCD7C8440}" srcOrd="2" destOrd="0" parTransId="{47C1B7AF-6165-428B-BDDC-E951254E6E7E}" sibTransId="{D4159A8F-F610-446A-A839-4296A83AFB80}"/>
    <dgm:cxn modelId="{50569429-701A-49A6-9D6F-810BC7076D45}" type="presOf" srcId="{266E3B1C-93FE-47C8-A986-7DE3F0490419}" destId="{767027B3-429B-4986-9E51-CEFCB1854B02}" srcOrd="0" destOrd="0" presId="urn:microsoft.com/office/officeart/2005/8/layout/radial5"/>
    <dgm:cxn modelId="{E45F6919-025B-49FF-AD73-FB7823942A90}" type="presOf" srcId="{47C1B7AF-6165-428B-BDDC-E951254E6E7E}" destId="{41347AA9-5905-42D6-AC4A-E92A5F27673B}" srcOrd="1" destOrd="0" presId="urn:microsoft.com/office/officeart/2005/8/layout/radial5"/>
    <dgm:cxn modelId="{F091436A-40D4-431C-9EFA-764259FCB02D}" type="presOf" srcId="{6AAC2815-E32B-44F1-8CCB-2DBF175364E7}" destId="{38FB331A-19F9-4714-BADB-08D742E00024}" srcOrd="1" destOrd="0" presId="urn:microsoft.com/office/officeart/2005/8/layout/radial5"/>
    <dgm:cxn modelId="{1EEC9E95-672F-4ECE-8B00-5193C24B7116}" type="presOf" srcId="{BE4A88ED-8917-4219-8927-800553252599}" destId="{9DA02068-67F5-4C6A-9612-752E01F8AD7A}" srcOrd="0" destOrd="0" presId="urn:microsoft.com/office/officeart/2005/8/layout/radial5"/>
    <dgm:cxn modelId="{63B8550C-4414-46BC-BC88-71F8E4700F37}" type="presOf" srcId="{8F94C05F-E2BE-4BC3-A77D-771CCD7C8440}" destId="{2F819B17-F613-46E5-8147-934CC792868D}" srcOrd="0" destOrd="0" presId="urn:microsoft.com/office/officeart/2005/8/layout/radial5"/>
    <dgm:cxn modelId="{BF91AC01-85E6-42B1-874E-FB0B6E9E9533}" type="presOf" srcId="{24B9E280-6DC6-4E5C-A54F-7EB34970D9CB}" destId="{17F51AFD-CB3A-451C-9112-45A90D8EC5BB}" srcOrd="0" destOrd="0" presId="urn:microsoft.com/office/officeart/2005/8/layout/radial5"/>
    <dgm:cxn modelId="{C620751F-E243-4A10-92B7-F831BE1309D3}" type="presOf" srcId="{C6197A41-E189-4251-A387-E4F73A8680C0}" destId="{D0FE2AE6-5009-430E-92B9-B4FC05DC46FA}" srcOrd="0" destOrd="0" presId="urn:microsoft.com/office/officeart/2005/8/layout/radial5"/>
    <dgm:cxn modelId="{19FB9FDD-D018-469C-BDBF-C9A15B41F464}" type="presOf" srcId="{266E3B1C-93FE-47C8-A986-7DE3F0490419}" destId="{19AE16BF-8D2B-4A6D-AF0D-B8AC78F4D4FE}" srcOrd="1" destOrd="0" presId="urn:microsoft.com/office/officeart/2005/8/layout/radial5"/>
    <dgm:cxn modelId="{0EFCDFA4-518A-429E-9DF9-5187E8FF8B7E}" type="presOf" srcId="{A3B1D9D2-09E2-4351-A5C4-629278DDF1F8}" destId="{B938A365-D29A-499E-9D1D-04E42AAD0E05}" srcOrd="0" destOrd="0" presId="urn:microsoft.com/office/officeart/2005/8/layout/radial5"/>
    <dgm:cxn modelId="{95BCEBB0-A3E6-4C6F-868E-F35A157BDA7F}" type="presOf" srcId="{71FC7583-7265-4329-8722-30A8D4C58024}" destId="{7F54EA40-D470-4992-A3D7-4078FF8AD6B5}" srcOrd="0" destOrd="0" presId="urn:microsoft.com/office/officeart/2005/8/layout/radial5"/>
    <dgm:cxn modelId="{9D884914-C55F-4D4E-8899-D489E19553C5}" srcId="{71FC7583-7265-4329-8722-30A8D4C58024}" destId="{FE0F5492-0EFA-465B-98AB-20BFCAD2149F}" srcOrd="0" destOrd="0" parTransId="{38174278-0C8C-4827-A322-B3B874245DE2}" sibTransId="{362838F3-2BE7-44E2-88D7-44C885E5FFB4}"/>
    <dgm:cxn modelId="{30260C66-D6E7-4BE6-A8E0-111EF139D4D3}" srcId="{FE0F5492-0EFA-465B-98AB-20BFCAD2149F}" destId="{A3B1D9D2-09E2-4351-A5C4-629278DDF1F8}" srcOrd="0" destOrd="0" parTransId="{77088E6C-42EC-4D59-9EAD-E9EB3245B261}" sibTransId="{376C9A47-D075-4802-AD96-5D1AA5AC3A5D}"/>
    <dgm:cxn modelId="{0E7DD273-4708-4235-B25E-2CE861630BB2}" srcId="{FE0F5492-0EFA-465B-98AB-20BFCAD2149F}" destId="{F19881C3-F055-460A-BB56-5A598FCA3A55}" srcOrd="6" destOrd="0" parTransId="{33AB722D-5D0B-4F79-B566-D347D6472A5F}" sibTransId="{13A5CBF1-B8BF-4D40-9928-CE76BA595A1F}"/>
    <dgm:cxn modelId="{EACC8F0C-3890-4B7E-B3CA-2E886612A186}" type="presOf" srcId="{461119C0-E0A2-47EF-9674-38B8E4542BD0}" destId="{8AE33AB3-A818-4A6E-904D-47C248386236}" srcOrd="1" destOrd="0" presId="urn:microsoft.com/office/officeart/2005/8/layout/radial5"/>
    <dgm:cxn modelId="{985223C3-F20D-4B10-8054-3B5D1D7767A6}" type="presOf" srcId="{FD21D3B3-D6A1-443C-9392-F742479B2C29}" destId="{FFDCB074-959E-4F14-91F2-F80EFD09F40E}" srcOrd="0" destOrd="0" presId="urn:microsoft.com/office/officeart/2005/8/layout/radial5"/>
    <dgm:cxn modelId="{0814CE23-C342-4F8F-AF95-B376665C4C07}" type="presOf" srcId="{2CDCF038-63A3-4B90-8A38-C4401D307143}" destId="{A1ED0FA1-524D-4A8A-B46D-E908BE027811}" srcOrd="1" destOrd="0" presId="urn:microsoft.com/office/officeart/2005/8/layout/radial5"/>
    <dgm:cxn modelId="{7B753CCE-B5BB-4013-8173-6576032C0352}" srcId="{FE0F5492-0EFA-465B-98AB-20BFCAD2149F}" destId="{2AD02245-389A-4DD0-9C9E-73FA4543FD6E}" srcOrd="1" destOrd="0" parTransId="{2CDCF038-63A3-4B90-8A38-C4401D307143}" sibTransId="{652C17FC-23EB-48D7-9D6E-E99E31639E9F}"/>
    <dgm:cxn modelId="{856E386C-8B18-4379-8789-5C77D70459A9}" type="presOf" srcId="{2AD02245-389A-4DD0-9C9E-73FA4543FD6E}" destId="{D34398FC-5C3F-4EAB-9711-E189A15A85AA}" srcOrd="0" destOrd="0" presId="urn:microsoft.com/office/officeart/2005/8/layout/radial5"/>
    <dgm:cxn modelId="{4FA5E337-3120-424D-8F75-15D2582C92A5}" srcId="{FE0F5492-0EFA-465B-98AB-20BFCAD2149F}" destId="{C6197A41-E189-4251-A387-E4F73A8680C0}" srcOrd="3" destOrd="0" parTransId="{6AAC2815-E32B-44F1-8CCB-2DBF175364E7}" sibTransId="{F99395C8-0DBE-4AED-B1DD-1CCA202D4C87}"/>
    <dgm:cxn modelId="{3F4D5FFA-FBFB-43EB-B616-BA43B32868E8}" type="presOf" srcId="{2CDCF038-63A3-4B90-8A38-C4401D307143}" destId="{5D19F339-5FEF-4A70-B81B-B0066901CD1D}" srcOrd="0" destOrd="0" presId="urn:microsoft.com/office/officeart/2005/8/layout/radial5"/>
    <dgm:cxn modelId="{79597709-4620-41DE-A237-903AB536A8C0}" type="presOf" srcId="{9FF67188-680E-46B0-8C84-CC126EEC3E03}" destId="{A4A8C1D9-0A5D-41C5-B3F6-3BFA5EAE5DA4}" srcOrd="0" destOrd="0" presId="urn:microsoft.com/office/officeart/2005/8/layout/radial5"/>
    <dgm:cxn modelId="{6FC5F1CC-8745-441F-80C3-A5EAF3AE3008}" type="presOf" srcId="{33AB722D-5D0B-4F79-B566-D347D6472A5F}" destId="{9D429D0D-A0D5-4B70-8DE0-F16A5053B132}" srcOrd="1" destOrd="0" presId="urn:microsoft.com/office/officeart/2005/8/layout/radial5"/>
    <dgm:cxn modelId="{0EBDB3D6-01AB-4E30-B19E-049BE70C58A9}" type="presOf" srcId="{FE0F5492-0EFA-465B-98AB-20BFCAD2149F}" destId="{11EDEDAA-7A3D-497D-B9ED-E151293BFA97}" srcOrd="0" destOrd="0" presId="urn:microsoft.com/office/officeart/2005/8/layout/radial5"/>
    <dgm:cxn modelId="{933001E2-A7A2-434E-861A-745C8EA28A28}" srcId="{FE0F5492-0EFA-465B-98AB-20BFCAD2149F}" destId="{FD21D3B3-D6A1-443C-9392-F742479B2C29}" srcOrd="7" destOrd="0" parTransId="{461119C0-E0A2-47EF-9674-38B8E4542BD0}" sibTransId="{7ADCD48B-B660-4D99-ADA9-3ED710D65DB3}"/>
    <dgm:cxn modelId="{B96E1520-0FF8-4D0C-ADB8-F4B2AC83D478}" srcId="{FE0F5492-0EFA-465B-98AB-20BFCAD2149F}" destId="{24B9E280-6DC6-4E5C-A54F-7EB34970D9CB}" srcOrd="4" destOrd="0" parTransId="{9FF67188-680E-46B0-8C84-CC126EEC3E03}" sibTransId="{D8E79127-7FAD-420F-B3C5-C89C96C7F6F8}"/>
    <dgm:cxn modelId="{F92F72C3-CE04-4F05-A2A4-3CD92030B3A3}" type="presParOf" srcId="{7F54EA40-D470-4992-A3D7-4078FF8AD6B5}" destId="{11EDEDAA-7A3D-497D-B9ED-E151293BFA97}" srcOrd="0" destOrd="0" presId="urn:microsoft.com/office/officeart/2005/8/layout/radial5"/>
    <dgm:cxn modelId="{8BA1D32B-A951-46A6-9564-4E05A1923733}" type="presParOf" srcId="{7F54EA40-D470-4992-A3D7-4078FF8AD6B5}" destId="{24AE2738-64DF-458E-AB7E-FD98FBF9790C}" srcOrd="1" destOrd="0" presId="urn:microsoft.com/office/officeart/2005/8/layout/radial5"/>
    <dgm:cxn modelId="{0D4E6F85-8CEE-43B8-8C95-03D808A5F00B}" type="presParOf" srcId="{24AE2738-64DF-458E-AB7E-FD98FBF9790C}" destId="{8A457191-CD54-45F7-B9B1-C95806EF100F}" srcOrd="0" destOrd="0" presId="urn:microsoft.com/office/officeart/2005/8/layout/radial5"/>
    <dgm:cxn modelId="{97A7E877-104E-4D66-8E1F-D17B756335ED}" type="presParOf" srcId="{7F54EA40-D470-4992-A3D7-4078FF8AD6B5}" destId="{B938A365-D29A-499E-9D1D-04E42AAD0E05}" srcOrd="2" destOrd="0" presId="urn:microsoft.com/office/officeart/2005/8/layout/radial5"/>
    <dgm:cxn modelId="{31C36A27-5527-4C92-A061-1ED093C8E1D7}" type="presParOf" srcId="{7F54EA40-D470-4992-A3D7-4078FF8AD6B5}" destId="{5D19F339-5FEF-4A70-B81B-B0066901CD1D}" srcOrd="3" destOrd="0" presId="urn:microsoft.com/office/officeart/2005/8/layout/radial5"/>
    <dgm:cxn modelId="{8CC2ADF3-3F35-40B0-8124-2A2AC58C13AC}" type="presParOf" srcId="{5D19F339-5FEF-4A70-B81B-B0066901CD1D}" destId="{A1ED0FA1-524D-4A8A-B46D-E908BE027811}" srcOrd="0" destOrd="0" presId="urn:microsoft.com/office/officeart/2005/8/layout/radial5"/>
    <dgm:cxn modelId="{0BB9C52E-3C0C-4471-924D-D3C3770077FF}" type="presParOf" srcId="{7F54EA40-D470-4992-A3D7-4078FF8AD6B5}" destId="{D34398FC-5C3F-4EAB-9711-E189A15A85AA}" srcOrd="4" destOrd="0" presId="urn:microsoft.com/office/officeart/2005/8/layout/radial5"/>
    <dgm:cxn modelId="{D3184351-7251-452E-BA85-ECBF2FD30695}" type="presParOf" srcId="{7F54EA40-D470-4992-A3D7-4078FF8AD6B5}" destId="{F17169BD-6A6B-4D22-BBB1-CB5D57CC858A}" srcOrd="5" destOrd="0" presId="urn:microsoft.com/office/officeart/2005/8/layout/radial5"/>
    <dgm:cxn modelId="{3729F16D-A46E-4931-884B-627713F19B6F}" type="presParOf" srcId="{F17169BD-6A6B-4D22-BBB1-CB5D57CC858A}" destId="{41347AA9-5905-42D6-AC4A-E92A5F27673B}" srcOrd="0" destOrd="0" presId="urn:microsoft.com/office/officeart/2005/8/layout/radial5"/>
    <dgm:cxn modelId="{28D464D3-B8B0-4B98-80CD-116007EA842C}" type="presParOf" srcId="{7F54EA40-D470-4992-A3D7-4078FF8AD6B5}" destId="{2F819B17-F613-46E5-8147-934CC792868D}" srcOrd="6" destOrd="0" presId="urn:microsoft.com/office/officeart/2005/8/layout/radial5"/>
    <dgm:cxn modelId="{7ABECC9B-4421-480A-B33A-302CF75CA34F}" type="presParOf" srcId="{7F54EA40-D470-4992-A3D7-4078FF8AD6B5}" destId="{E842CCB0-822C-40E4-8906-B2CD64A84E49}" srcOrd="7" destOrd="0" presId="urn:microsoft.com/office/officeart/2005/8/layout/radial5"/>
    <dgm:cxn modelId="{1F18AE3A-EEFF-4C6D-A540-FE3E2B3CA6BD}" type="presParOf" srcId="{E842CCB0-822C-40E4-8906-B2CD64A84E49}" destId="{38FB331A-19F9-4714-BADB-08D742E00024}" srcOrd="0" destOrd="0" presId="urn:microsoft.com/office/officeart/2005/8/layout/radial5"/>
    <dgm:cxn modelId="{4FC144F9-6215-4CB6-A0D4-47B15D7B925E}" type="presParOf" srcId="{7F54EA40-D470-4992-A3D7-4078FF8AD6B5}" destId="{D0FE2AE6-5009-430E-92B9-B4FC05DC46FA}" srcOrd="8" destOrd="0" presId="urn:microsoft.com/office/officeart/2005/8/layout/radial5"/>
    <dgm:cxn modelId="{B7079B3F-DC6F-439C-B1E4-2EF90BF60E65}" type="presParOf" srcId="{7F54EA40-D470-4992-A3D7-4078FF8AD6B5}" destId="{A4A8C1D9-0A5D-41C5-B3F6-3BFA5EAE5DA4}" srcOrd="9" destOrd="0" presId="urn:microsoft.com/office/officeart/2005/8/layout/radial5"/>
    <dgm:cxn modelId="{1EDC76D3-3AA7-4A1D-9188-9B43C713AB2A}" type="presParOf" srcId="{A4A8C1D9-0A5D-41C5-B3F6-3BFA5EAE5DA4}" destId="{C0DBD42D-0A8E-4632-926F-F233DF97E0DC}" srcOrd="0" destOrd="0" presId="urn:microsoft.com/office/officeart/2005/8/layout/radial5"/>
    <dgm:cxn modelId="{894876A9-AD07-45CF-8D89-E267A7F14842}" type="presParOf" srcId="{7F54EA40-D470-4992-A3D7-4078FF8AD6B5}" destId="{17F51AFD-CB3A-451C-9112-45A90D8EC5BB}" srcOrd="10" destOrd="0" presId="urn:microsoft.com/office/officeart/2005/8/layout/radial5"/>
    <dgm:cxn modelId="{17086D01-0F53-4FD0-B3AA-AE5BE94BFF90}" type="presParOf" srcId="{7F54EA40-D470-4992-A3D7-4078FF8AD6B5}" destId="{767027B3-429B-4986-9E51-CEFCB1854B02}" srcOrd="11" destOrd="0" presId="urn:microsoft.com/office/officeart/2005/8/layout/radial5"/>
    <dgm:cxn modelId="{E0518AD5-9B94-4CEA-9414-C56B696DB9DA}" type="presParOf" srcId="{767027B3-429B-4986-9E51-CEFCB1854B02}" destId="{19AE16BF-8D2B-4A6D-AF0D-B8AC78F4D4FE}" srcOrd="0" destOrd="0" presId="urn:microsoft.com/office/officeart/2005/8/layout/radial5"/>
    <dgm:cxn modelId="{C6C0A7F1-0AC7-4F1A-BCFE-F0BBC093103E}" type="presParOf" srcId="{7F54EA40-D470-4992-A3D7-4078FF8AD6B5}" destId="{9DA02068-67F5-4C6A-9612-752E01F8AD7A}" srcOrd="12" destOrd="0" presId="urn:microsoft.com/office/officeart/2005/8/layout/radial5"/>
    <dgm:cxn modelId="{257282FA-9E9F-45C6-92F7-EE1105AEE44D}" type="presParOf" srcId="{7F54EA40-D470-4992-A3D7-4078FF8AD6B5}" destId="{7E9BC642-E376-4C7F-97F9-BC6438E58AA9}" srcOrd="13" destOrd="0" presId="urn:microsoft.com/office/officeart/2005/8/layout/radial5"/>
    <dgm:cxn modelId="{93507FE2-4A48-4995-9246-E34ECEC1A6E7}" type="presParOf" srcId="{7E9BC642-E376-4C7F-97F9-BC6438E58AA9}" destId="{9D429D0D-A0D5-4B70-8DE0-F16A5053B132}" srcOrd="0" destOrd="0" presId="urn:microsoft.com/office/officeart/2005/8/layout/radial5"/>
    <dgm:cxn modelId="{34118774-64B3-4EFC-A39F-C0059014509E}" type="presParOf" srcId="{7F54EA40-D470-4992-A3D7-4078FF8AD6B5}" destId="{20B6F60A-3CB7-4ED4-BF1C-52A745B6D785}" srcOrd="14" destOrd="0" presId="urn:microsoft.com/office/officeart/2005/8/layout/radial5"/>
    <dgm:cxn modelId="{C64BBF97-48B9-4DD0-9AD4-D692AC832C9F}" type="presParOf" srcId="{7F54EA40-D470-4992-A3D7-4078FF8AD6B5}" destId="{66338382-A816-439B-A6A5-A032EE229715}" srcOrd="15" destOrd="0" presId="urn:microsoft.com/office/officeart/2005/8/layout/radial5"/>
    <dgm:cxn modelId="{540FFFE1-73E2-4334-98A2-57645DF60E41}" type="presParOf" srcId="{66338382-A816-439B-A6A5-A032EE229715}" destId="{8AE33AB3-A818-4A6E-904D-47C248386236}" srcOrd="0" destOrd="0" presId="urn:microsoft.com/office/officeart/2005/8/layout/radial5"/>
    <dgm:cxn modelId="{041760EF-0A67-4415-A5B1-53B1E3EDD4DF}" type="presParOf" srcId="{7F54EA40-D470-4992-A3D7-4078FF8AD6B5}" destId="{FFDCB074-959E-4F14-91F2-F80EFD09F40E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9841E75-FCCD-4181-A873-042C946B1A08}" type="datetimeFigureOut">
              <a:rPr lang="en-GB"/>
              <a:pPr>
                <a:defRPr/>
              </a:pPr>
              <a:t>17/11/2015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1525" y="746125"/>
            <a:ext cx="52673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8300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0A5C35E-E916-4A73-9D54-609192CA60C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758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16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191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6865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540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2891" algn="l" defTabSz="9131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9470" algn="l" defTabSz="9131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6051" algn="l" defTabSz="9131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2628" algn="l" defTabSz="9131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1525" y="746125"/>
            <a:ext cx="52673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 smtClean="0"/>
              <a:t>emind</a:t>
            </a:r>
            <a:r>
              <a:rPr lang="en-GB" baseline="0" dirty="0" smtClean="0"/>
              <a:t> us of our journey so far and our successes</a:t>
            </a:r>
          </a:p>
          <a:p>
            <a:endParaRPr lang="en-GB" baseline="0" dirty="0" smtClean="0"/>
          </a:p>
          <a:p>
            <a:r>
              <a:rPr lang="en-GB" baseline="0" dirty="0" smtClean="0"/>
              <a:t>Set the post May 2015 context</a:t>
            </a:r>
          </a:p>
          <a:p>
            <a:endParaRPr lang="en-GB" baseline="0" dirty="0" smtClean="0"/>
          </a:p>
          <a:p>
            <a:r>
              <a:rPr lang="en-GB" baseline="0" dirty="0" smtClean="0"/>
              <a:t>….and explore the new Make or buy approach…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5C35E-E916-4A73-9D54-609192CA60C4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295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1525" y="746125"/>
            <a:ext cx="52673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9pPr>
          </a:lstStyle>
          <a:p>
            <a:fld id="{E09AC616-EF45-4BA9-8A8F-ABAFD1C50D26}" type="slidenum">
              <a:rPr lang="en-GB" altLang="en-US" sz="1200" smtClean="0">
                <a:solidFill>
                  <a:srgbClr val="000000"/>
                </a:solidFill>
              </a:rPr>
              <a:pPr/>
              <a:t>2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16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1525" y="746125"/>
            <a:ext cx="52673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333A407-277B-4AAF-B2A5-07D0A1BB7344}" type="slidenum">
              <a:rPr lang="en-GB" altLang="en-US">
                <a:solidFill>
                  <a:prstClr val="black"/>
                </a:solidFill>
                <a:latin typeface="Times" pitchFamily="18" charset="0"/>
                <a:ea typeface="ヒラギノ角ゴ Pro W3" charset="-128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>
              <a:solidFill>
                <a:prstClr val="black"/>
              </a:solidFill>
              <a:latin typeface="Times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8626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1525" y="746125"/>
            <a:ext cx="52673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333A407-277B-4AAF-B2A5-07D0A1BB7344}" type="slidenum">
              <a:rPr lang="en-GB" altLang="en-US">
                <a:solidFill>
                  <a:prstClr val="black"/>
                </a:solidFill>
                <a:latin typeface="Times" pitchFamily="18" charset="0"/>
                <a:ea typeface="ヒラギノ角ゴ Pro W3" charset="-128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>
              <a:solidFill>
                <a:prstClr val="black"/>
              </a:solidFill>
              <a:latin typeface="Times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9392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1525" y="746125"/>
            <a:ext cx="52673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333A407-277B-4AAF-B2A5-07D0A1BB7344}" type="slidenum">
              <a:rPr lang="en-GB" altLang="en-US">
                <a:solidFill>
                  <a:prstClr val="black"/>
                </a:solidFill>
                <a:latin typeface="Times" pitchFamily="18" charset="0"/>
                <a:ea typeface="ヒラギノ角ゴ Pro W3" charset="-128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>
              <a:solidFill>
                <a:prstClr val="black"/>
              </a:solidFill>
              <a:latin typeface="Times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8268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1525" y="746125"/>
            <a:ext cx="52673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4BCAEB-80FC-467E-802A-F923427D5D64}" type="slidenum">
              <a:rPr lang="en-GB" altLang="en-US" smtClean="0"/>
              <a:pPr/>
              <a:t>7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704845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1525" y="746125"/>
            <a:ext cx="52673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 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B43035-0080-4F0E-9640-D58BDCABC244}" type="slidenum">
              <a:rPr lang="en-GB" altLang="en-US" smtClean="0"/>
              <a:pPr/>
              <a:t>8</a:t>
            </a:fld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11465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1525" y="746125"/>
            <a:ext cx="52673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9pPr>
          </a:lstStyle>
          <a:p>
            <a:fld id="{D9E22282-2DAC-42F5-956B-EB41A4229E0D}" type="slidenum">
              <a:rPr lang="en-GB" altLang="en-US" sz="1200" smtClean="0"/>
              <a:pPr/>
              <a:t>9</a:t>
            </a:fld>
            <a:endParaRPr lang="en-GB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40925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1525" y="746125"/>
            <a:ext cx="52673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333A407-277B-4AAF-B2A5-07D0A1BB7344}" type="slidenum">
              <a:rPr lang="en-GB" altLang="en-US">
                <a:solidFill>
                  <a:prstClr val="black"/>
                </a:solidFill>
                <a:latin typeface="Times" pitchFamily="18" charset="0"/>
                <a:ea typeface="ヒラギノ角ゴ Pro W3" charset="-128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>
              <a:solidFill>
                <a:prstClr val="black"/>
              </a:solidFill>
              <a:latin typeface="Times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6575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00"/>
            <a:ext cx="9085342" cy="1621111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/>
            </a:lvl1pPr>
            <a:lvl2pPr marL="520726" indent="0" algn="ctr">
              <a:buNone/>
              <a:defRPr/>
            </a:lvl2pPr>
            <a:lvl3pPr marL="1041456" indent="0" algn="ctr">
              <a:buNone/>
              <a:defRPr/>
            </a:lvl3pPr>
            <a:lvl4pPr marL="1562183" indent="0" algn="ctr">
              <a:buNone/>
              <a:defRPr/>
            </a:lvl4pPr>
            <a:lvl5pPr marL="2082911" indent="0" algn="ctr">
              <a:buNone/>
              <a:defRPr/>
            </a:lvl5pPr>
            <a:lvl6pPr marL="2603638" indent="0" algn="ctr">
              <a:buNone/>
              <a:defRPr/>
            </a:lvl6pPr>
            <a:lvl7pPr marL="3124368" indent="0" algn="ctr">
              <a:buNone/>
              <a:defRPr/>
            </a:lvl7pPr>
            <a:lvl8pPr marL="3645095" indent="0" algn="ctr">
              <a:buNone/>
              <a:defRPr/>
            </a:lvl8pPr>
            <a:lvl9pPr marL="4165823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FB473-4036-4A5A-AB23-EF51336F59E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76026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860E6-CA4C-4583-A4F6-A3DA09D935F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69303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15654" y="672253"/>
            <a:ext cx="2271336" cy="605028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1650" y="672253"/>
            <a:ext cx="6635863" cy="605028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C67F6-81D6-4801-B7FD-EA83831308C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19801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9"/>
            <a:ext cx="9085342" cy="16211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6F8A-4037-46C2-9D41-1980F05D653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3ED5-D1E2-476B-9460-5B987D5F4C4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83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D3C0-2230-4F1B-9763-354DABB5D1E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3ED5-D1E2-476B-9460-5B987D5F4C4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24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4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60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1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9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2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5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4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06AD-D014-49EA-9854-A7339FD68C9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3ED5-D1E2-476B-9460-5B987D5F4C4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20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764667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764667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FB74-1B77-499C-AC39-88D7A4D0A55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3ED5-D1E2-476B-9460-5B987D5F4C4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28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4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11" indent="0">
              <a:buNone/>
              <a:defRPr sz="2300" b="1"/>
            </a:lvl2pPr>
            <a:lvl3pPr marL="1042622" indent="0">
              <a:buNone/>
              <a:defRPr sz="2100" b="1"/>
            </a:lvl3pPr>
            <a:lvl4pPr marL="1563933" indent="0">
              <a:buNone/>
              <a:defRPr sz="1800" b="1"/>
            </a:lvl4pPr>
            <a:lvl5pPr marL="2085246" indent="0">
              <a:buNone/>
              <a:defRPr sz="1800" b="1"/>
            </a:lvl5pPr>
            <a:lvl6pPr marL="2606557" indent="0">
              <a:buNone/>
              <a:defRPr sz="1800" b="1"/>
            </a:lvl6pPr>
            <a:lvl7pPr marL="3127869" indent="0">
              <a:buNone/>
              <a:defRPr sz="1800" b="1"/>
            </a:lvl7pPr>
            <a:lvl8pPr marL="3649180" indent="0">
              <a:buNone/>
              <a:defRPr sz="1800" b="1"/>
            </a:lvl8pPr>
            <a:lvl9pPr marL="417049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4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4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11" indent="0">
              <a:buNone/>
              <a:defRPr sz="2300" b="1"/>
            </a:lvl2pPr>
            <a:lvl3pPr marL="1042622" indent="0">
              <a:buNone/>
              <a:defRPr sz="2100" b="1"/>
            </a:lvl3pPr>
            <a:lvl4pPr marL="1563933" indent="0">
              <a:buNone/>
              <a:defRPr sz="1800" b="1"/>
            </a:lvl4pPr>
            <a:lvl5pPr marL="2085246" indent="0">
              <a:buNone/>
              <a:defRPr sz="1800" b="1"/>
            </a:lvl5pPr>
            <a:lvl6pPr marL="2606557" indent="0">
              <a:buNone/>
              <a:defRPr sz="1800" b="1"/>
            </a:lvl6pPr>
            <a:lvl7pPr marL="3127869" indent="0">
              <a:buNone/>
              <a:defRPr sz="1800" b="1"/>
            </a:lvl7pPr>
            <a:lvl8pPr marL="3649180" indent="0">
              <a:buNone/>
              <a:defRPr sz="1800" b="1"/>
            </a:lvl8pPr>
            <a:lvl9pPr marL="417049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4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A572-B99A-4E08-B580-8A79C1A9008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3ED5-D1E2-476B-9460-5B987D5F4C4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62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C5C1-798F-4DDF-B20D-C184D208627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3ED5-D1E2-476B-9460-5B987D5F4C4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87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2B01-6081-46A2-B839-8BB84216B66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3ED5-D1E2-476B-9460-5B987D5F4C4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67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4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3" y="301115"/>
            <a:ext cx="5975247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4" y="1582598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311" indent="0">
              <a:buNone/>
              <a:defRPr sz="1400"/>
            </a:lvl2pPr>
            <a:lvl3pPr marL="1042622" indent="0">
              <a:buNone/>
              <a:defRPr sz="1100"/>
            </a:lvl3pPr>
            <a:lvl4pPr marL="1563933" indent="0">
              <a:buNone/>
              <a:defRPr sz="1000"/>
            </a:lvl4pPr>
            <a:lvl5pPr marL="2085246" indent="0">
              <a:buNone/>
              <a:defRPr sz="1000"/>
            </a:lvl5pPr>
            <a:lvl6pPr marL="2606557" indent="0">
              <a:buNone/>
              <a:defRPr sz="1000"/>
            </a:lvl6pPr>
            <a:lvl7pPr marL="3127869" indent="0">
              <a:buNone/>
              <a:defRPr sz="1000"/>
            </a:lvl7pPr>
            <a:lvl8pPr marL="3649180" indent="0">
              <a:buNone/>
              <a:defRPr sz="1000"/>
            </a:lvl8pPr>
            <a:lvl9pPr marL="417049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F63B-2CC2-4756-A94A-EF11D5FE050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3ED5-D1E2-476B-9460-5B987D5F4C4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2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5CFC7-3E35-449D-AC64-8296497B5B5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6368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7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311" indent="0">
              <a:buNone/>
              <a:defRPr sz="3200"/>
            </a:lvl2pPr>
            <a:lvl3pPr marL="1042622" indent="0">
              <a:buNone/>
              <a:defRPr sz="2700"/>
            </a:lvl3pPr>
            <a:lvl4pPr marL="1563933" indent="0">
              <a:buNone/>
              <a:defRPr sz="2300"/>
            </a:lvl4pPr>
            <a:lvl5pPr marL="2085246" indent="0">
              <a:buNone/>
              <a:defRPr sz="2300"/>
            </a:lvl5pPr>
            <a:lvl6pPr marL="2606557" indent="0">
              <a:buNone/>
              <a:defRPr sz="2300"/>
            </a:lvl6pPr>
            <a:lvl7pPr marL="3127869" indent="0">
              <a:buNone/>
              <a:defRPr sz="2300"/>
            </a:lvl7pPr>
            <a:lvl8pPr marL="3649180" indent="0">
              <a:buNone/>
              <a:defRPr sz="2300"/>
            </a:lvl8pPr>
            <a:lvl9pPr marL="4170491" indent="0">
              <a:buNone/>
              <a:defRPr sz="23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3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311" indent="0">
              <a:buNone/>
              <a:defRPr sz="1400"/>
            </a:lvl2pPr>
            <a:lvl3pPr marL="1042622" indent="0">
              <a:buNone/>
              <a:defRPr sz="1100"/>
            </a:lvl3pPr>
            <a:lvl4pPr marL="1563933" indent="0">
              <a:buNone/>
              <a:defRPr sz="1000"/>
            </a:lvl4pPr>
            <a:lvl5pPr marL="2085246" indent="0">
              <a:buNone/>
              <a:defRPr sz="1000"/>
            </a:lvl5pPr>
            <a:lvl6pPr marL="2606557" indent="0">
              <a:buNone/>
              <a:defRPr sz="1000"/>
            </a:lvl6pPr>
            <a:lvl7pPr marL="3127869" indent="0">
              <a:buNone/>
              <a:defRPr sz="1000"/>
            </a:lvl7pPr>
            <a:lvl8pPr marL="3649180" indent="0">
              <a:buNone/>
              <a:defRPr sz="1000"/>
            </a:lvl8pPr>
            <a:lvl9pPr marL="417049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B4D9-2D8D-43D5-A821-75D0CC15824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3ED5-D1E2-476B-9460-5B987D5F4C4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0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278E-364C-4970-AD6B-D9C8077EFD5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3ED5-D1E2-476B-9460-5B987D5F4C4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664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02868"/>
            <a:ext cx="2404944" cy="6452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302868"/>
            <a:ext cx="7036687" cy="6452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8919-AFCF-4285-9B97-578A717836A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3ED5-D1E2-476B-9460-5B987D5F4C4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47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7"/>
            <a:ext cx="9085342" cy="16211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7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8F10-C038-4DAC-85A8-D2BE39B9FFD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787D-6D04-45C8-8BC0-3048A993C8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54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8F10-C038-4DAC-85A8-D2BE39B9FFD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787D-6D04-45C8-8BC0-3048A993C8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19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60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7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7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1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4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8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2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6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8F10-C038-4DAC-85A8-D2BE39B9FFD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787D-6D04-45C8-8BC0-3048A993C8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19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764667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764667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8F10-C038-4DAC-85A8-D2BE39B9FFD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787D-6D04-45C8-8BC0-3048A993C8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6682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90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73" indent="0">
              <a:buNone/>
              <a:defRPr sz="2300" b="1"/>
            </a:lvl2pPr>
            <a:lvl3pPr marL="1042744" indent="0">
              <a:buNone/>
              <a:defRPr sz="2100" b="1"/>
            </a:lvl3pPr>
            <a:lvl4pPr marL="1564117" indent="0">
              <a:buNone/>
              <a:defRPr sz="1800" b="1"/>
            </a:lvl4pPr>
            <a:lvl5pPr marL="2085489" indent="0">
              <a:buNone/>
              <a:defRPr sz="1800" b="1"/>
            </a:lvl5pPr>
            <a:lvl6pPr marL="2606860" indent="0">
              <a:buNone/>
              <a:defRPr sz="1800" b="1"/>
            </a:lvl6pPr>
            <a:lvl7pPr marL="3128233" indent="0">
              <a:buNone/>
              <a:defRPr sz="1800" b="1"/>
            </a:lvl7pPr>
            <a:lvl8pPr marL="3649605" indent="0">
              <a:buNone/>
              <a:defRPr sz="1800" b="1"/>
            </a:lvl8pPr>
            <a:lvl9pPr marL="417097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5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90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73" indent="0">
              <a:buNone/>
              <a:defRPr sz="2300" b="1"/>
            </a:lvl2pPr>
            <a:lvl3pPr marL="1042744" indent="0">
              <a:buNone/>
              <a:defRPr sz="2100" b="1"/>
            </a:lvl3pPr>
            <a:lvl4pPr marL="1564117" indent="0">
              <a:buNone/>
              <a:defRPr sz="1800" b="1"/>
            </a:lvl4pPr>
            <a:lvl5pPr marL="2085489" indent="0">
              <a:buNone/>
              <a:defRPr sz="1800" b="1"/>
            </a:lvl5pPr>
            <a:lvl6pPr marL="2606860" indent="0">
              <a:buNone/>
              <a:defRPr sz="1800" b="1"/>
            </a:lvl6pPr>
            <a:lvl7pPr marL="3128233" indent="0">
              <a:buNone/>
              <a:defRPr sz="1800" b="1"/>
            </a:lvl7pPr>
            <a:lvl8pPr marL="3649605" indent="0">
              <a:buNone/>
              <a:defRPr sz="1800" b="1"/>
            </a:lvl8pPr>
            <a:lvl9pPr marL="417097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5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8F10-C038-4DAC-85A8-D2BE39B9FFD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787D-6D04-45C8-8BC0-3048A993C8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707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8F10-C038-4DAC-85A8-D2BE39B9FFD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787D-6D04-45C8-8BC0-3048A993C8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207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8F10-C038-4DAC-85A8-D2BE39B9FFD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787D-6D04-45C8-8BC0-3048A993C8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4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71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20726" indent="0">
              <a:buNone/>
              <a:defRPr sz="2100"/>
            </a:lvl2pPr>
            <a:lvl3pPr marL="1041456" indent="0">
              <a:buNone/>
              <a:defRPr sz="1800"/>
            </a:lvl3pPr>
            <a:lvl4pPr marL="1562183" indent="0">
              <a:buNone/>
              <a:defRPr sz="1600"/>
            </a:lvl4pPr>
            <a:lvl5pPr marL="2082911" indent="0">
              <a:buNone/>
              <a:defRPr sz="1600"/>
            </a:lvl5pPr>
            <a:lvl6pPr marL="2603638" indent="0">
              <a:buNone/>
              <a:defRPr sz="1600"/>
            </a:lvl6pPr>
            <a:lvl7pPr marL="3124368" indent="0">
              <a:buNone/>
              <a:defRPr sz="1600"/>
            </a:lvl7pPr>
            <a:lvl8pPr marL="3645095" indent="0">
              <a:buNone/>
              <a:defRPr sz="1600"/>
            </a:lvl8pPr>
            <a:lvl9pPr marL="4165823" indent="0">
              <a:buNone/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BB39A-9409-45AA-8378-FB3AF94C73E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529024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4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5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4" y="1582598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373" indent="0">
              <a:buNone/>
              <a:defRPr sz="1400"/>
            </a:lvl2pPr>
            <a:lvl3pPr marL="1042744" indent="0">
              <a:buNone/>
              <a:defRPr sz="1100"/>
            </a:lvl3pPr>
            <a:lvl4pPr marL="1564117" indent="0">
              <a:buNone/>
              <a:defRPr sz="1000"/>
            </a:lvl4pPr>
            <a:lvl5pPr marL="2085489" indent="0">
              <a:buNone/>
              <a:defRPr sz="1000"/>
            </a:lvl5pPr>
            <a:lvl6pPr marL="2606860" indent="0">
              <a:buNone/>
              <a:defRPr sz="1000"/>
            </a:lvl6pPr>
            <a:lvl7pPr marL="3128233" indent="0">
              <a:buNone/>
              <a:defRPr sz="1000"/>
            </a:lvl7pPr>
            <a:lvl8pPr marL="3649605" indent="0">
              <a:buNone/>
              <a:defRPr sz="1000"/>
            </a:lvl8pPr>
            <a:lvl9pPr marL="41709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8F10-C038-4DAC-85A8-D2BE39B9FFD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787D-6D04-45C8-8BC0-3048A993C8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79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9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9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373" indent="0">
              <a:buNone/>
              <a:defRPr sz="3200"/>
            </a:lvl2pPr>
            <a:lvl3pPr marL="1042744" indent="0">
              <a:buNone/>
              <a:defRPr sz="2700"/>
            </a:lvl3pPr>
            <a:lvl4pPr marL="1564117" indent="0">
              <a:buNone/>
              <a:defRPr sz="2300"/>
            </a:lvl4pPr>
            <a:lvl5pPr marL="2085489" indent="0">
              <a:buNone/>
              <a:defRPr sz="2300"/>
            </a:lvl5pPr>
            <a:lvl6pPr marL="2606860" indent="0">
              <a:buNone/>
              <a:defRPr sz="2300"/>
            </a:lvl6pPr>
            <a:lvl7pPr marL="3128233" indent="0">
              <a:buNone/>
              <a:defRPr sz="2300"/>
            </a:lvl7pPr>
            <a:lvl8pPr marL="3649605" indent="0">
              <a:buNone/>
              <a:defRPr sz="2300"/>
            </a:lvl8pPr>
            <a:lvl9pPr marL="4170977" indent="0">
              <a:buNone/>
              <a:defRPr sz="23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9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373" indent="0">
              <a:buNone/>
              <a:defRPr sz="1400"/>
            </a:lvl2pPr>
            <a:lvl3pPr marL="1042744" indent="0">
              <a:buNone/>
              <a:defRPr sz="1100"/>
            </a:lvl3pPr>
            <a:lvl4pPr marL="1564117" indent="0">
              <a:buNone/>
              <a:defRPr sz="1000"/>
            </a:lvl4pPr>
            <a:lvl5pPr marL="2085489" indent="0">
              <a:buNone/>
              <a:defRPr sz="1000"/>
            </a:lvl5pPr>
            <a:lvl6pPr marL="2606860" indent="0">
              <a:buNone/>
              <a:defRPr sz="1000"/>
            </a:lvl6pPr>
            <a:lvl7pPr marL="3128233" indent="0">
              <a:buNone/>
              <a:defRPr sz="1000"/>
            </a:lvl7pPr>
            <a:lvl8pPr marL="3649605" indent="0">
              <a:buNone/>
              <a:defRPr sz="1000"/>
            </a:lvl8pPr>
            <a:lvl9pPr marL="41709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8F10-C038-4DAC-85A8-D2BE39B9FFD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787D-6D04-45C8-8BC0-3048A993C8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2479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8F10-C038-4DAC-85A8-D2BE39B9FFD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787D-6D04-45C8-8BC0-3048A993C8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329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3" y="302865"/>
            <a:ext cx="7036687" cy="6452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8F10-C038-4DAC-85A8-D2BE39B9FFD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787D-6D04-45C8-8BC0-3048A993C8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85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648" y="2184823"/>
            <a:ext cx="4453599" cy="453771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2184823"/>
            <a:ext cx="4453599" cy="453771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DC957-AA03-4598-A21E-D63D0019729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2588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92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726" indent="0">
              <a:buNone/>
              <a:defRPr sz="2300" b="1"/>
            </a:lvl2pPr>
            <a:lvl3pPr marL="1041456" indent="0">
              <a:buNone/>
              <a:defRPr sz="2100" b="1"/>
            </a:lvl3pPr>
            <a:lvl4pPr marL="1562183" indent="0">
              <a:buNone/>
              <a:defRPr sz="1800" b="1"/>
            </a:lvl4pPr>
            <a:lvl5pPr marL="2082911" indent="0">
              <a:buNone/>
              <a:defRPr sz="1800" b="1"/>
            </a:lvl5pPr>
            <a:lvl6pPr marL="2603638" indent="0">
              <a:buNone/>
              <a:defRPr sz="1800" b="1"/>
            </a:lvl6pPr>
            <a:lvl7pPr marL="3124368" indent="0">
              <a:buNone/>
              <a:defRPr sz="1800" b="1"/>
            </a:lvl7pPr>
            <a:lvl8pPr marL="3645095" indent="0">
              <a:buNone/>
              <a:defRPr sz="1800" b="1"/>
            </a:lvl8pPr>
            <a:lvl9pPr marL="4165823" indent="0">
              <a:buNone/>
              <a:defRPr sz="18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8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5" y="1692892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726" indent="0">
              <a:buNone/>
              <a:defRPr sz="2300" b="1"/>
            </a:lvl2pPr>
            <a:lvl3pPr marL="1041456" indent="0">
              <a:buNone/>
              <a:defRPr sz="2100" b="1"/>
            </a:lvl3pPr>
            <a:lvl4pPr marL="1562183" indent="0">
              <a:buNone/>
              <a:defRPr sz="1800" b="1"/>
            </a:lvl4pPr>
            <a:lvl5pPr marL="2082911" indent="0">
              <a:buNone/>
              <a:defRPr sz="1800" b="1"/>
            </a:lvl5pPr>
            <a:lvl6pPr marL="2603638" indent="0">
              <a:buNone/>
              <a:defRPr sz="1800" b="1"/>
            </a:lvl6pPr>
            <a:lvl7pPr marL="3124368" indent="0">
              <a:buNone/>
              <a:defRPr sz="1800" b="1"/>
            </a:lvl7pPr>
            <a:lvl8pPr marL="3645095" indent="0">
              <a:buNone/>
              <a:defRPr sz="1800" b="1"/>
            </a:lvl8pPr>
            <a:lvl9pPr marL="4165823" indent="0">
              <a:buNone/>
              <a:defRPr sz="18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5" y="2398408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6F13C-749D-4DDE-BA89-DC8CE0B3BAC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0501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A1C59-743F-458C-850F-52C6B5A9FB1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34223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CE023-EABD-4C25-AF3A-E6AE283ADA7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8037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6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1" y="301128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6" y="1582599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0726" indent="0">
              <a:buNone/>
              <a:defRPr sz="1400"/>
            </a:lvl2pPr>
            <a:lvl3pPr marL="1041456" indent="0">
              <a:buNone/>
              <a:defRPr sz="1100"/>
            </a:lvl3pPr>
            <a:lvl4pPr marL="1562183" indent="0">
              <a:buNone/>
              <a:defRPr sz="1000"/>
            </a:lvl4pPr>
            <a:lvl5pPr marL="2082911" indent="0">
              <a:buNone/>
              <a:defRPr sz="1000"/>
            </a:lvl5pPr>
            <a:lvl6pPr marL="2603638" indent="0">
              <a:buNone/>
              <a:defRPr sz="1000"/>
            </a:lvl6pPr>
            <a:lvl7pPr marL="3124368" indent="0">
              <a:buNone/>
              <a:defRPr sz="1000"/>
            </a:lvl7pPr>
            <a:lvl8pPr marL="3645095" indent="0">
              <a:buNone/>
              <a:defRPr sz="1000"/>
            </a:lvl8pPr>
            <a:lvl9pPr marL="4165823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71236-E404-4992-8BD8-0A282B74CF4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66849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9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9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0726" indent="0">
              <a:buNone/>
              <a:defRPr sz="3200"/>
            </a:lvl2pPr>
            <a:lvl3pPr marL="1041456" indent="0">
              <a:buNone/>
              <a:defRPr sz="2700"/>
            </a:lvl3pPr>
            <a:lvl4pPr marL="1562183" indent="0">
              <a:buNone/>
              <a:defRPr sz="2300"/>
            </a:lvl4pPr>
            <a:lvl5pPr marL="2082911" indent="0">
              <a:buNone/>
              <a:defRPr sz="2300"/>
            </a:lvl5pPr>
            <a:lvl6pPr marL="2603638" indent="0">
              <a:buNone/>
              <a:defRPr sz="2300"/>
            </a:lvl6pPr>
            <a:lvl7pPr marL="3124368" indent="0">
              <a:buNone/>
              <a:defRPr sz="2300"/>
            </a:lvl7pPr>
            <a:lvl8pPr marL="3645095" indent="0">
              <a:buNone/>
              <a:defRPr sz="2300"/>
            </a:lvl8pPr>
            <a:lvl9pPr marL="4165823" indent="0">
              <a:buNone/>
              <a:defRPr sz="23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9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0726" indent="0">
              <a:buNone/>
              <a:defRPr sz="1400"/>
            </a:lvl2pPr>
            <a:lvl3pPr marL="1041456" indent="0">
              <a:buNone/>
              <a:defRPr sz="1100"/>
            </a:lvl3pPr>
            <a:lvl4pPr marL="1562183" indent="0">
              <a:buNone/>
              <a:defRPr sz="1000"/>
            </a:lvl4pPr>
            <a:lvl5pPr marL="2082911" indent="0">
              <a:buNone/>
              <a:defRPr sz="1000"/>
            </a:lvl5pPr>
            <a:lvl6pPr marL="2603638" indent="0">
              <a:buNone/>
              <a:defRPr sz="1000"/>
            </a:lvl6pPr>
            <a:lvl7pPr marL="3124368" indent="0">
              <a:buNone/>
              <a:defRPr sz="1000"/>
            </a:lvl7pPr>
            <a:lvl8pPr marL="3645095" indent="0">
              <a:buNone/>
              <a:defRPr sz="1000"/>
            </a:lvl8pPr>
            <a:lvl9pPr marL="4165823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983DC-DFE2-4F95-948A-B83E34FA92B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8607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9" y="671513"/>
            <a:ext cx="90852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47" tIns="52072" rIns="104147" bIns="520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9" y="2184402"/>
            <a:ext cx="9085262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47" tIns="52072" rIns="104147" bIns="520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8" y="6891340"/>
            <a:ext cx="22272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147" tIns="52072" rIns="104147" bIns="52072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6891340"/>
            <a:ext cx="33861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147" tIns="52072" rIns="104147" bIns="52072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9688" y="6891340"/>
            <a:ext cx="22272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147" tIns="52072" rIns="104147" bIns="52072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>
              <a:defRPr/>
            </a:pPr>
            <a:fld id="{ECD45E2F-2066-4849-966C-7FDAEB12785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  <p:sldLayoutId id="2147484539" r:id="rId8"/>
    <p:sldLayoutId id="2147484540" r:id="rId9"/>
    <p:sldLayoutId id="2147484541" r:id="rId10"/>
    <p:sldLayoutId id="21474845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MS PGothic" pitchFamily="3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" pitchFamily="-84" charset="0"/>
          <a:ea typeface="MS PGothic" pitchFamily="3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" pitchFamily="-84" charset="0"/>
          <a:ea typeface="MS PGothic" pitchFamily="3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" pitchFamily="-84" charset="0"/>
          <a:ea typeface="MS PGothic" pitchFamily="3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" pitchFamily="-84" charset="0"/>
          <a:ea typeface="MS PGothic" pitchFamily="34" charset="-128"/>
          <a:cs typeface="ＭＳ Ｐゴシック" pitchFamily="-84" charset="-128"/>
        </a:defRPr>
      </a:lvl5pPr>
      <a:lvl6pPr marL="520726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" pitchFamily="-84" charset="0"/>
        </a:defRPr>
      </a:lvl6pPr>
      <a:lvl7pPr marL="1041456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" pitchFamily="-84" charset="0"/>
        </a:defRPr>
      </a:lvl7pPr>
      <a:lvl8pPr marL="1562183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" pitchFamily="-84" charset="0"/>
        </a:defRPr>
      </a:lvl8pPr>
      <a:lvl9pPr marL="2082911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" pitchFamily="-84" charset="0"/>
        </a:defRPr>
      </a:lvl9pPr>
    </p:titleStyle>
    <p:bodyStyle>
      <a:lvl1pPr marL="388552" indent="-388552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MS PGothic" pitchFamily="34" charset="-128"/>
          <a:cs typeface="ＭＳ Ｐゴシック" pitchFamily="-84" charset="-128"/>
        </a:defRPr>
      </a:lvl1pPr>
      <a:lvl2pPr marL="843713" indent="-32353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2pPr>
      <a:lvl3pPr marL="1300463" indent="-25850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820647" indent="-258508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342420" indent="-258508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864003" indent="-260361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ＭＳ Ｐゴシック" pitchFamily="-84" charset="-128"/>
        </a:defRPr>
      </a:lvl6pPr>
      <a:lvl7pPr marL="3384731" indent="-260361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ＭＳ Ｐゴシック" pitchFamily="-84" charset="-128"/>
        </a:defRPr>
      </a:lvl7pPr>
      <a:lvl8pPr marL="3905459" indent="-260361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ＭＳ Ｐゴシック" pitchFamily="-84" charset="-128"/>
        </a:defRPr>
      </a:lvl8pPr>
      <a:lvl9pPr marL="4426188" indent="-260361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ＭＳ Ｐゴシック" pitchFamily="-84" charset="-128"/>
        </a:defRPr>
      </a:lvl9pPr>
    </p:bodyStyle>
    <p:otherStyle>
      <a:defPPr>
        <a:defRPr lang="en-US"/>
      </a:defPPr>
      <a:lvl1pPr marL="0" algn="l" defTabSz="5207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26" algn="l" defTabSz="5207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456" algn="l" defTabSz="5207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83" algn="l" defTabSz="5207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2911" algn="l" defTabSz="5207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3638" algn="l" defTabSz="5207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4368" algn="l" defTabSz="5207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5095" algn="l" defTabSz="5207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5823" algn="l" defTabSz="5207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46254"/>
            <a:ext cx="10142115" cy="952906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2" tIns="52132" rIns="104262" bIns="52132" rtlCol="0" anchor="ctr"/>
          <a:lstStyle/>
          <a:p>
            <a:pPr algn="ctr" defTabSz="1042622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62" tIns="52132" rIns="104262" bIns="5213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7"/>
            <a:ext cx="9619774" cy="4991131"/>
          </a:xfrm>
          <a:prstGeom prst="rect">
            <a:avLst/>
          </a:prstGeom>
        </p:spPr>
        <p:txBody>
          <a:bodyPr vert="horz" lIns="104262" tIns="52132" rIns="104262" bIns="5213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5"/>
            <a:ext cx="2494016" cy="402652"/>
          </a:xfrm>
          <a:prstGeom prst="rect">
            <a:avLst/>
          </a:prstGeom>
        </p:spPr>
        <p:txBody>
          <a:bodyPr vert="horz" lIns="104262" tIns="52132" rIns="104262" bIns="5213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622" eaLnBrk="1" fontAlgn="auto" hangingPunct="1">
              <a:spcBef>
                <a:spcPts val="0"/>
              </a:spcBef>
              <a:spcAft>
                <a:spcPts val="0"/>
              </a:spcAft>
            </a:pPr>
            <a:fld id="{C35FE822-416F-4B75-8ACC-2DDFEAB9F8DC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42622" eaLnBrk="1" fontAlgn="auto" hangingPunct="1">
                <a:spcBef>
                  <a:spcPts val="0"/>
                </a:spcBef>
                <a:spcAft>
                  <a:spcPts val="0"/>
                </a:spcAft>
              </a:pPr>
              <a:t>17/11/2015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5"/>
            <a:ext cx="3384735" cy="402652"/>
          </a:xfrm>
          <a:prstGeom prst="rect">
            <a:avLst/>
          </a:prstGeom>
        </p:spPr>
        <p:txBody>
          <a:bodyPr vert="horz" lIns="104262" tIns="52132" rIns="104262" bIns="5213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622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5"/>
            <a:ext cx="2494016" cy="402652"/>
          </a:xfrm>
          <a:prstGeom prst="rect">
            <a:avLst/>
          </a:prstGeom>
        </p:spPr>
        <p:txBody>
          <a:bodyPr vert="horz" lIns="104262" tIns="52132" rIns="104262" bIns="5213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622" eaLnBrk="1" fontAlgn="auto" hangingPunct="1">
              <a:spcBef>
                <a:spcPts val="0"/>
              </a:spcBef>
              <a:spcAft>
                <a:spcPts val="0"/>
              </a:spcAft>
            </a:pPr>
            <a:fld id="{E1663ED5-D1E2-476B-9460-5B987D5F4C4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42622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867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1" r:id="rId1"/>
    <p:sldLayoutId id="2147484592" r:id="rId2"/>
    <p:sldLayoutId id="2147484593" r:id="rId3"/>
    <p:sldLayoutId id="2147484594" r:id="rId4"/>
    <p:sldLayoutId id="2147484595" r:id="rId5"/>
    <p:sldLayoutId id="2147484596" r:id="rId6"/>
    <p:sldLayoutId id="2147484597" r:id="rId7"/>
    <p:sldLayoutId id="2147484598" r:id="rId8"/>
    <p:sldLayoutId id="2147484599" r:id="rId9"/>
    <p:sldLayoutId id="2147484600" r:id="rId10"/>
    <p:sldLayoutId id="2147484601" r:id="rId11"/>
  </p:sldLayoutIdLst>
  <p:hf hdr="0" ftr="0" dt="0"/>
  <p:txStyles>
    <p:titleStyle>
      <a:lvl1pPr algn="ctr" defTabSz="1042622" rtl="0" eaLnBrk="1" latinLnBrk="0" hangingPunct="1">
        <a:spcBef>
          <a:spcPct val="0"/>
        </a:spcBef>
        <a:buNone/>
        <a:defRPr sz="5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90984" indent="-390984" algn="l" defTabSz="1042622" rtl="0" eaLnBrk="1" latinLnBrk="0" hangingPunct="1">
        <a:spcBef>
          <a:spcPts val="1369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131" indent="-325819" algn="l" defTabSz="1042622" rtl="0" eaLnBrk="1" latinLnBrk="0" hangingPunct="1">
        <a:spcBef>
          <a:spcPts val="1369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279" indent="-260656" algn="l" defTabSz="1042622" rtl="0" eaLnBrk="1" latinLnBrk="0" hangingPunct="1">
        <a:spcBef>
          <a:spcPts val="1369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590" indent="-260656" algn="l" defTabSz="1042622" rtl="0" eaLnBrk="1" latinLnBrk="0" hangingPunct="1">
        <a:spcBef>
          <a:spcPts val="1369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901" indent="-260656" algn="l" defTabSz="1042622" rtl="0" eaLnBrk="1" latinLnBrk="0" hangingPunct="1">
        <a:spcBef>
          <a:spcPts val="1369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212" indent="-260656" algn="l" defTabSz="104262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524" indent="-260656" algn="l" defTabSz="104262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837" indent="-260656" algn="l" defTabSz="104262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148" indent="-260656" algn="l" defTabSz="104262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6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11" algn="l" defTabSz="10426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22" algn="l" defTabSz="10426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933" algn="l" defTabSz="10426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246" algn="l" defTabSz="10426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557" algn="l" defTabSz="10426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869" algn="l" defTabSz="10426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180" algn="l" defTabSz="10426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491" algn="l" defTabSz="10426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6"/>
            <a:ext cx="9619774" cy="1260475"/>
          </a:xfrm>
          <a:prstGeom prst="rect">
            <a:avLst/>
          </a:prstGeom>
        </p:spPr>
        <p:txBody>
          <a:bodyPr vert="horz" lIns="104274" tIns="52138" rIns="104274" bIns="5213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7"/>
            <a:ext cx="9619774" cy="4991131"/>
          </a:xfrm>
          <a:prstGeom prst="rect">
            <a:avLst/>
          </a:prstGeom>
        </p:spPr>
        <p:txBody>
          <a:bodyPr vert="horz" lIns="104274" tIns="52138" rIns="104274" bIns="521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vert="horz" lIns="104274" tIns="52138" rIns="104274" bIns="5213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744" eaLnBrk="1" fontAlgn="auto" hangingPunct="1">
              <a:spcBef>
                <a:spcPts val="0"/>
              </a:spcBef>
              <a:spcAft>
                <a:spcPts val="0"/>
              </a:spcAft>
            </a:pPr>
            <a:fld id="{54D78F10-C038-4DAC-85A8-D2BE39B9FFD9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42744" eaLnBrk="1" fontAlgn="auto" hangingPunct="1">
                <a:spcBef>
                  <a:spcPts val="0"/>
                </a:spcBef>
                <a:spcAft>
                  <a:spcPts val="0"/>
                </a:spcAft>
              </a:pPr>
              <a:t>17/11/2015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3" y="7009643"/>
            <a:ext cx="3384735" cy="402652"/>
          </a:xfrm>
          <a:prstGeom prst="rect">
            <a:avLst/>
          </a:prstGeom>
        </p:spPr>
        <p:txBody>
          <a:bodyPr vert="horz" lIns="104274" tIns="52138" rIns="104274" bIns="5213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744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vert="horz" lIns="104274" tIns="52138" rIns="104274" bIns="5213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744" eaLnBrk="1" fontAlgn="auto" hangingPunct="1">
              <a:spcBef>
                <a:spcPts val="0"/>
              </a:spcBef>
              <a:spcAft>
                <a:spcPts val="0"/>
              </a:spcAft>
            </a:pPr>
            <a:fld id="{082E787D-6D04-45C8-8BC0-3048A993C80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4274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692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3" r:id="rId1"/>
    <p:sldLayoutId id="2147484604" r:id="rId2"/>
    <p:sldLayoutId id="2147484605" r:id="rId3"/>
    <p:sldLayoutId id="2147484606" r:id="rId4"/>
    <p:sldLayoutId id="2147484607" r:id="rId5"/>
    <p:sldLayoutId id="2147484608" r:id="rId6"/>
    <p:sldLayoutId id="2147484609" r:id="rId7"/>
    <p:sldLayoutId id="2147484610" r:id="rId8"/>
    <p:sldLayoutId id="2147484611" r:id="rId9"/>
    <p:sldLayoutId id="2147484612" r:id="rId10"/>
    <p:sldLayoutId id="2147484613" r:id="rId11"/>
  </p:sldLayoutIdLst>
  <p:txStyles>
    <p:titleStyle>
      <a:lvl1pPr algn="ctr" defTabSz="104274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28" indent="-391028" algn="l" defTabSz="104274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230" indent="-325858" algn="l" defTabSz="1042744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431" indent="-260685" algn="l" defTabSz="10427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802" indent="-260685" algn="l" defTabSz="1042744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175" indent="-260685" algn="l" defTabSz="1042744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547" indent="-260685" algn="l" defTabSz="10427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919" indent="-260685" algn="l" defTabSz="10427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291" indent="-260685" algn="l" defTabSz="10427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663" indent="-260685" algn="l" defTabSz="10427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73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44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17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89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860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233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605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977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idx="1"/>
          </p:nvPr>
        </p:nvSpPr>
        <p:spPr>
          <a:xfrm>
            <a:off x="216568" y="1852863"/>
            <a:ext cx="10186564" cy="4331369"/>
          </a:xfrm>
          <a:prstGeom prst="rect">
            <a:avLst/>
          </a:prstGeom>
          <a:noFill/>
        </p:spPr>
        <p:txBody>
          <a:bodyPr vert="horz" lIns="91348" tIns="45675" rIns="91348" bIns="45675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l"/>
            <a:endParaRPr lang="en-GB" sz="3600" b="1" dirty="0">
              <a:solidFill>
                <a:srgbClr val="760062"/>
              </a:solidFill>
              <a:latin typeface="Arial Black" pitchFamily="34" charset="0"/>
              <a:cs typeface="Arial" pitchFamily="34" charset="0"/>
            </a:endParaRPr>
          </a:p>
          <a:p>
            <a:pPr marL="0" indent="0" algn="l"/>
            <a:endParaRPr lang="en-GB" sz="3600" b="1" dirty="0">
              <a:solidFill>
                <a:srgbClr val="760062"/>
              </a:solidFill>
              <a:latin typeface="Arial Black" pitchFamily="34" charset="0"/>
              <a:cs typeface="Arial" pitchFamily="34" charset="0"/>
            </a:endParaRPr>
          </a:p>
          <a:p>
            <a:pPr marL="0" indent="0" algn="l"/>
            <a:endParaRPr lang="en-GB" sz="3600" b="1" dirty="0">
              <a:solidFill>
                <a:srgbClr val="760062"/>
              </a:solidFill>
              <a:latin typeface="Arial Black" pitchFamily="34" charset="0"/>
              <a:cs typeface="Arial" pitchFamily="34" charset="0"/>
            </a:endParaRPr>
          </a:p>
          <a:p>
            <a:pPr marL="0" indent="0" algn="l"/>
            <a:endParaRPr lang="en-GB" sz="3600" b="1" dirty="0">
              <a:solidFill>
                <a:srgbClr val="760062"/>
              </a:solidFill>
              <a:latin typeface="Arial Black" pitchFamily="34" charset="0"/>
              <a:cs typeface="Arial" pitchFamily="34" charset="0"/>
            </a:endParaRPr>
          </a:p>
          <a:p>
            <a:pPr marL="0" indent="0" algn="l"/>
            <a:r>
              <a:rPr lang="en-GB" sz="4300" b="1" dirty="0" smtClean="0">
                <a:solidFill>
                  <a:srgbClr val="760062"/>
                </a:solidFill>
                <a:latin typeface="Arial Black" pitchFamily="34" charset="0"/>
                <a:cs typeface="Arial" pitchFamily="34" charset="0"/>
              </a:rPr>
              <a:t>Commissioning principles</a:t>
            </a:r>
            <a:endParaRPr lang="en-GB" sz="4300" b="1" dirty="0">
              <a:solidFill>
                <a:srgbClr val="760062"/>
              </a:solidFill>
              <a:latin typeface="Arial Black" pitchFamily="34" charset="0"/>
              <a:cs typeface="Arial" pitchFamily="34" charset="0"/>
            </a:endParaRPr>
          </a:p>
          <a:p>
            <a:pPr algn="l"/>
            <a:endParaRPr lang="en-GB" sz="2900" b="1" dirty="0">
              <a:solidFill>
                <a:srgbClr val="760062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GB" sz="2900" b="1" dirty="0" smtClean="0">
                <a:solidFill>
                  <a:srgbClr val="760062"/>
                </a:solidFill>
                <a:latin typeface="Arial" pitchFamily="34" charset="0"/>
                <a:cs typeface="Arial" pitchFamily="34" charset="0"/>
              </a:rPr>
              <a:t>Sarah Ireland</a:t>
            </a:r>
          </a:p>
          <a:p>
            <a:pPr algn="l"/>
            <a:r>
              <a:rPr lang="en-GB" sz="2900" b="1" dirty="0" smtClean="0">
                <a:solidFill>
                  <a:srgbClr val="760062"/>
                </a:solidFill>
                <a:latin typeface="Arial" pitchFamily="34" charset="0"/>
                <a:cs typeface="Arial" pitchFamily="34" charset="0"/>
              </a:rPr>
              <a:t>Director of Strategy, Communities and Commissioning</a:t>
            </a:r>
            <a:endParaRPr lang="en-GB" sz="2900" b="1" dirty="0">
              <a:solidFill>
                <a:srgbClr val="760062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GB" sz="2900" b="1" dirty="0">
              <a:solidFill>
                <a:srgbClr val="760062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GB" sz="2900" b="1" dirty="0" smtClean="0">
                <a:solidFill>
                  <a:srgbClr val="760062"/>
                </a:solidFill>
                <a:latin typeface="Arial" pitchFamily="34" charset="0"/>
                <a:cs typeface="Arial" pitchFamily="34" charset="0"/>
              </a:rPr>
              <a:t>November </a:t>
            </a:r>
            <a:r>
              <a:rPr lang="en-GB" sz="2900" b="1" dirty="0">
                <a:solidFill>
                  <a:srgbClr val="760062"/>
                </a:solidFill>
                <a:latin typeface="Arial" pitchFamily="34" charset="0"/>
                <a:cs typeface="Arial" pitchFamily="34" charset="0"/>
              </a:rPr>
              <a:t>2015</a:t>
            </a:r>
          </a:p>
          <a:p>
            <a:pPr algn="l"/>
            <a:endParaRPr lang="en-GB" sz="2900" b="1" dirty="0">
              <a:solidFill>
                <a:srgbClr val="A1008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844" y="1307931"/>
            <a:ext cx="1922288" cy="192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937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856" y="358886"/>
            <a:ext cx="10688638" cy="817558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49" tIns="52124" rIns="104249" bIns="52124" anchor="ctr"/>
          <a:lstStyle/>
          <a:p>
            <a:pPr algn="ctr" defTabSz="1042487" eaLnBrk="1" hangingPunct="1">
              <a:defRPr/>
            </a:pPr>
            <a:r>
              <a:rPr lang="en-GB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A new way of thinking</a:t>
            </a:r>
            <a:endParaRPr lang="en-GB" sz="3600" dirty="0">
              <a:solidFill>
                <a:prstClr val="white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9219" name="Picture 2" descr="A4_Landscape_presentation_260_shad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3" t="88445" b="2747"/>
          <a:stretch>
            <a:fillRect/>
          </a:stretch>
        </p:blipFill>
        <p:spPr bwMode="auto">
          <a:xfrm>
            <a:off x="7895863" y="6799562"/>
            <a:ext cx="2794633" cy="76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635553"/>
              </p:ext>
            </p:extLst>
          </p:nvPr>
        </p:nvGraphicFramePr>
        <p:xfrm>
          <a:off x="-1281980" y="1419438"/>
          <a:ext cx="12445280" cy="5971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2342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Breakout sessions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Q1: What are the potential barriers that the new commissioning principles could create for the voluntary and community sector? How could we overcome these issues?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Q2: What are the opportunities  this presents for the voluntary and community sector? How can we work together to maximise the benefits?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242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4432" y="1993552"/>
            <a:ext cx="9428718" cy="4064348"/>
          </a:xfrm>
          <a:prstGeom prst="rect">
            <a:avLst/>
          </a:prstGeom>
        </p:spPr>
        <p:txBody>
          <a:bodyPr vert="horz" lIns="72000" tIns="52132" rIns="72000" bIns="52132" numCol="2" rtlCol="0">
            <a:noAutofit/>
          </a:bodyPr>
          <a:lstStyle>
            <a:lvl1pPr marL="390984" indent="-390984" algn="l" defTabSz="1042622" rtl="0" eaLnBrk="1" latinLnBrk="0" hangingPunct="1">
              <a:spcBef>
                <a:spcPts val="1369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131" indent="-325819" algn="l" defTabSz="1042622" rtl="0" eaLnBrk="1" latinLnBrk="0" hangingPunct="1">
              <a:spcBef>
                <a:spcPts val="1369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279" indent="-260656" algn="l" defTabSz="1042622" rtl="0" eaLnBrk="1" latinLnBrk="0" hangingPunct="1">
              <a:spcBef>
                <a:spcPts val="1369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590" indent="-260656" algn="l" defTabSz="1042622" rtl="0" eaLnBrk="1" latinLnBrk="0" hangingPunct="1">
              <a:spcBef>
                <a:spcPts val="1369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5901" indent="-260656" algn="l" defTabSz="1042622" rtl="0" eaLnBrk="1" latinLnBrk="0" hangingPunct="1">
              <a:spcBef>
                <a:spcPts val="1369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212" indent="-260656" algn="l" defTabSz="10426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8524" indent="-260656" algn="l" defTabSz="10426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09837" indent="-260656" algn="l" defTabSz="10426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1148" indent="-260656" algn="l" defTabSz="10426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938" indent="-261938" fontAlgn="auto">
              <a:spcAft>
                <a:spcPts val="0"/>
              </a:spcAft>
            </a:pPr>
            <a:r>
              <a:rPr lang="en-GB" sz="2600" dirty="0" smtClean="0"/>
              <a:t>Integrated wellbeing service</a:t>
            </a:r>
          </a:p>
          <a:p>
            <a:pPr marL="261938" indent="-261938" fontAlgn="auto">
              <a:spcAft>
                <a:spcPts val="0"/>
              </a:spcAft>
            </a:pPr>
            <a:r>
              <a:rPr lang="en-GB" sz="2600" dirty="0" smtClean="0"/>
              <a:t>Corporate catering provision</a:t>
            </a:r>
          </a:p>
          <a:p>
            <a:pPr marL="261938" indent="-261938" fontAlgn="auto">
              <a:spcAft>
                <a:spcPts val="0"/>
              </a:spcAft>
            </a:pPr>
            <a:r>
              <a:rPr lang="en-GB" sz="2600" dirty="0" smtClean="0"/>
              <a:t>Croydon Rent in Advance Scheme (CRIAS)</a:t>
            </a:r>
          </a:p>
          <a:p>
            <a:pPr marL="261938" indent="-261938" fontAlgn="auto">
              <a:spcAft>
                <a:spcPts val="0"/>
              </a:spcAft>
            </a:pPr>
            <a:r>
              <a:rPr lang="en-GB" sz="2600" dirty="0" smtClean="0"/>
              <a:t>Services for 65s (OBC APA)</a:t>
            </a:r>
          </a:p>
          <a:p>
            <a:pPr marL="261938" indent="-261938" fontAlgn="auto">
              <a:spcAft>
                <a:spcPts val="0"/>
              </a:spcAft>
            </a:pPr>
            <a:r>
              <a:rPr lang="en-GB" sz="2600" dirty="0" smtClean="0"/>
              <a:t>Best start programme – community support and parenting</a:t>
            </a:r>
          </a:p>
          <a:p>
            <a:pPr marL="261938" indent="-261938" fontAlgn="auto">
              <a:spcAft>
                <a:spcPts val="0"/>
              </a:spcAft>
            </a:pPr>
            <a:r>
              <a:rPr lang="en-GB" sz="2600" dirty="0" smtClean="0"/>
              <a:t>Independent fostering agencies</a:t>
            </a:r>
          </a:p>
          <a:p>
            <a:pPr marL="261938" indent="-261938" fontAlgn="auto">
              <a:spcAft>
                <a:spcPts val="0"/>
              </a:spcAft>
            </a:pPr>
            <a:r>
              <a:rPr lang="en-GB" sz="2600" dirty="0" smtClean="0"/>
              <a:t>Alternative education provision</a:t>
            </a:r>
          </a:p>
          <a:p>
            <a:pPr marL="261938" indent="-261938" fontAlgn="auto">
              <a:spcAft>
                <a:spcPts val="0"/>
              </a:spcAft>
            </a:pPr>
            <a:r>
              <a:rPr lang="en-GB" sz="2600" dirty="0" smtClean="0"/>
              <a:t>5-19 commissioning</a:t>
            </a:r>
          </a:p>
          <a:p>
            <a:pPr marL="261938" indent="-261938" fontAlgn="auto">
              <a:spcAft>
                <a:spcPts val="0"/>
              </a:spcAft>
            </a:pPr>
            <a:r>
              <a:rPr lang="en-GB" sz="2600" dirty="0" smtClean="0"/>
              <a:t>Semi independent accommodation</a:t>
            </a:r>
          </a:p>
          <a:p>
            <a:pPr fontAlgn="auto">
              <a:spcAft>
                <a:spcPts val="0"/>
              </a:spcAft>
            </a:pPr>
            <a:endParaRPr lang="en-GB" sz="2600" dirty="0" smtClean="0"/>
          </a:p>
          <a:p>
            <a:pPr fontAlgn="auto">
              <a:spcAft>
                <a:spcPts val="0"/>
              </a:spcAft>
            </a:pPr>
            <a:endParaRPr lang="en-GB" sz="2600" dirty="0"/>
          </a:p>
        </p:txBody>
      </p:sp>
      <p:sp>
        <p:nvSpPr>
          <p:cNvPr id="7" name="Rectangle 6"/>
          <p:cNvSpPr/>
          <p:nvPr/>
        </p:nvSpPr>
        <p:spPr>
          <a:xfrm>
            <a:off x="1590" y="438150"/>
            <a:ext cx="10688637" cy="1066800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97" tIns="52098" rIns="104197" bIns="52098" anchor="ctr"/>
          <a:lstStyle/>
          <a:p>
            <a:pPr algn="ctr" defTabSz="10419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Upcoming service commissioning projects</a:t>
            </a:r>
            <a:endParaRPr lang="en-GB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90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 trans="39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14288" cy="7543800"/>
          </a:xfrm>
          <a:prstGeom prst="rect">
            <a:avLst/>
          </a:prstGeom>
        </p:spPr>
      </p:pic>
      <p:pic>
        <p:nvPicPr>
          <p:cNvPr id="47107" name="Picture 2" descr="A4_Landscape_presentation_260_shado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3" t="88445" b="2747"/>
          <a:stretch>
            <a:fillRect/>
          </a:stretch>
        </p:blipFill>
        <p:spPr bwMode="auto">
          <a:xfrm>
            <a:off x="7896226" y="6799264"/>
            <a:ext cx="2794000" cy="76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480" y="2507041"/>
            <a:ext cx="3240807" cy="30555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Box 6"/>
          <p:cNvSpPr txBox="1">
            <a:spLocks noChangeArrowheads="1"/>
          </p:cNvSpPr>
          <p:nvPr/>
        </p:nvSpPr>
        <p:spPr bwMode="auto">
          <a:xfrm>
            <a:off x="0" y="1541819"/>
            <a:ext cx="8984910" cy="446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08" tIns="52052" rIns="104108" bIns="52052">
            <a:spAutoFit/>
          </a:bodyPr>
          <a:lstStyle>
            <a:lvl1pPr defTabSz="1041400"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1pPr>
            <a:lvl2pPr defTabSz="1041400"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2pPr>
            <a:lvl3pPr defTabSz="1041400"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3pPr>
            <a:lvl4pPr defTabSz="1041400"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4pPr>
            <a:lvl5pPr defTabSz="1041400"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5pPr>
            <a:lvl6pPr marL="2540000" indent="-254000" defTabSz="10414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6pPr>
            <a:lvl7pPr marL="2997200" indent="-254000" defTabSz="10414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7pPr>
            <a:lvl8pPr marL="3454400" indent="-254000" defTabSz="10414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8pPr>
            <a:lvl9pPr marL="3911600" indent="-254000" defTabSz="10414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GB" altLang="en-US" sz="2900" b="1" dirty="0">
                <a:solidFill>
                  <a:srgbClr val="84006F"/>
                </a:solidFill>
                <a:latin typeface="Arial" pitchFamily="34" charset="0"/>
                <a:cs typeface="Arial" pitchFamily="34" charset="0"/>
              </a:rPr>
              <a:t>Liveability </a:t>
            </a:r>
            <a:r>
              <a:rPr lang="en-GB" altLang="en-US" sz="2900" dirty="0">
                <a:solidFill>
                  <a:srgbClr val="84006F"/>
                </a:solidFill>
                <a:latin typeface="Arial" pitchFamily="34" charset="0"/>
                <a:cs typeface="Arial" pitchFamily="34" charset="0"/>
              </a:rPr>
              <a:t>– harnessing the resources of our strategic partners and suppliers to contribute to the </a:t>
            </a:r>
            <a:r>
              <a:rPr lang="en-GB" altLang="en-US" sz="2900" dirty="0" err="1" smtClean="0">
                <a:solidFill>
                  <a:srgbClr val="84006F"/>
                </a:solidFill>
                <a:latin typeface="Arial" pitchFamily="34" charset="0"/>
                <a:cs typeface="Arial" pitchFamily="34" charset="0"/>
              </a:rPr>
              <a:t>deliveryof</a:t>
            </a:r>
            <a:r>
              <a:rPr lang="en-GB" altLang="en-US" sz="2900" dirty="0" smtClean="0">
                <a:solidFill>
                  <a:srgbClr val="84006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sz="2900" dirty="0">
                <a:solidFill>
                  <a:srgbClr val="84006F"/>
                </a:solidFill>
                <a:latin typeface="Arial" pitchFamily="34" charset="0"/>
                <a:cs typeface="Arial" pitchFamily="34" charset="0"/>
              </a:rPr>
              <a:t>the borough’s strategic outcomes </a:t>
            </a:r>
          </a:p>
          <a:p>
            <a:pPr eaLnBrk="1" hangingPunct="1"/>
            <a:endParaRPr lang="en-GB" altLang="en-US" sz="1100" dirty="0">
              <a:solidFill>
                <a:srgbClr val="84006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altLang="en-US" sz="2900" b="1" dirty="0">
                <a:solidFill>
                  <a:srgbClr val="84006F"/>
                </a:solidFill>
                <a:latin typeface="Arial" pitchFamily="34" charset="0"/>
                <a:cs typeface="Arial" pitchFamily="34" charset="0"/>
              </a:rPr>
              <a:t>Independence</a:t>
            </a:r>
            <a:r>
              <a:rPr lang="en-GB" altLang="en-US" sz="2900" dirty="0">
                <a:solidFill>
                  <a:srgbClr val="84006F"/>
                </a:solidFill>
                <a:latin typeface="Arial" pitchFamily="34" charset="0"/>
                <a:cs typeface="Arial" pitchFamily="34" charset="0"/>
              </a:rPr>
              <a:t> - investing in local people and</a:t>
            </a:r>
          </a:p>
          <a:p>
            <a:pPr eaLnBrk="1" hangingPunct="1"/>
            <a:r>
              <a:rPr lang="en-GB" altLang="en-US" sz="2900" dirty="0">
                <a:solidFill>
                  <a:srgbClr val="84006F"/>
                </a:solidFill>
                <a:latin typeface="Arial" pitchFamily="34" charset="0"/>
                <a:cs typeface="Arial" pitchFamily="34" charset="0"/>
              </a:rPr>
              <a:t>community groups to build resilience and </a:t>
            </a:r>
          </a:p>
          <a:p>
            <a:pPr eaLnBrk="1" hangingPunct="1"/>
            <a:r>
              <a:rPr lang="en-GB" altLang="en-US" sz="2900" dirty="0">
                <a:solidFill>
                  <a:srgbClr val="84006F"/>
                </a:solidFill>
                <a:latin typeface="Arial" pitchFamily="34" charset="0"/>
                <a:cs typeface="Arial" pitchFamily="34" charset="0"/>
              </a:rPr>
              <a:t>self-sufficiency</a:t>
            </a:r>
          </a:p>
          <a:p>
            <a:pPr eaLnBrk="1" hangingPunct="1"/>
            <a:r>
              <a:rPr lang="en-GB" altLang="en-US" sz="1100" dirty="0">
                <a:solidFill>
                  <a:srgbClr val="84006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altLang="en-US" sz="1100" dirty="0">
                <a:solidFill>
                  <a:srgbClr val="84006F"/>
                </a:solidFill>
                <a:latin typeface="Arial" pitchFamily="34" charset="0"/>
                <a:cs typeface="Arial" pitchFamily="34" charset="0"/>
              </a:rPr>
            </a:br>
            <a:r>
              <a:rPr lang="en-GB" altLang="en-US" sz="2900" b="1" dirty="0">
                <a:solidFill>
                  <a:srgbClr val="84006F"/>
                </a:solidFill>
                <a:latin typeface="Arial" pitchFamily="34" charset="0"/>
                <a:cs typeface="Arial" pitchFamily="34" charset="0"/>
              </a:rPr>
              <a:t>Growth</a:t>
            </a:r>
            <a:r>
              <a:rPr lang="en-GB" altLang="en-US" sz="2900" dirty="0">
                <a:solidFill>
                  <a:srgbClr val="84006F"/>
                </a:solidFill>
                <a:latin typeface="Arial" pitchFamily="34" charset="0"/>
                <a:cs typeface="Arial" pitchFamily="34" charset="0"/>
              </a:rPr>
              <a:t> – supporting local businesses </a:t>
            </a:r>
          </a:p>
          <a:p>
            <a:pPr eaLnBrk="1" hangingPunct="1"/>
            <a:r>
              <a:rPr lang="en-GB" altLang="en-US" sz="2900" dirty="0">
                <a:solidFill>
                  <a:srgbClr val="84006F"/>
                </a:solidFill>
                <a:latin typeface="Arial" pitchFamily="34" charset="0"/>
                <a:cs typeface="Arial" pitchFamily="34" charset="0"/>
              </a:rPr>
              <a:t>(esp. SMEs), employment and the development </a:t>
            </a:r>
          </a:p>
          <a:p>
            <a:pPr eaLnBrk="1" hangingPunct="1"/>
            <a:r>
              <a:rPr lang="en-GB" altLang="en-US" sz="2900" dirty="0">
                <a:solidFill>
                  <a:srgbClr val="84006F"/>
                </a:solidFill>
                <a:latin typeface="Arial" pitchFamily="34" charset="0"/>
                <a:cs typeface="Arial" pitchFamily="34" charset="0"/>
              </a:rPr>
              <a:t>of the local supply chain</a:t>
            </a:r>
          </a:p>
        </p:txBody>
      </p:sp>
      <p:sp>
        <p:nvSpPr>
          <p:cNvPr id="7" name="Rectangle 6"/>
          <p:cNvSpPr/>
          <p:nvPr/>
        </p:nvSpPr>
        <p:spPr>
          <a:xfrm>
            <a:off x="1856" y="358886"/>
            <a:ext cx="10688638" cy="817558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49" tIns="52124" rIns="104249" bIns="52124" anchor="ctr"/>
          <a:lstStyle/>
          <a:p>
            <a:pPr algn="ctr" defTabSz="1042487" eaLnBrk="1" hangingPunct="1">
              <a:defRPr/>
            </a:pPr>
            <a:r>
              <a:rPr lang="en-GB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Strategic context</a:t>
            </a:r>
            <a:endParaRPr lang="en-GB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26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856" y="358886"/>
            <a:ext cx="10688638" cy="817558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49" tIns="52124" rIns="104249" bIns="52124" anchor="ctr"/>
          <a:lstStyle/>
          <a:p>
            <a:pPr algn="ctr" defTabSz="1042487" eaLnBrk="1" hangingPunct="1">
              <a:defRPr/>
            </a:pPr>
            <a:r>
              <a:rPr lang="en-GB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refreshed definition of commissioning</a:t>
            </a:r>
            <a:endParaRPr lang="en-GB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2" descr="A4_Landscape_presentation_260_shad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3" t="88445" b="2747"/>
          <a:stretch>
            <a:fillRect/>
          </a:stretch>
        </p:blipFill>
        <p:spPr bwMode="auto">
          <a:xfrm>
            <a:off x="7895863" y="6799562"/>
            <a:ext cx="2794633" cy="76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14022" y="1461802"/>
            <a:ext cx="5672771" cy="5706828"/>
          </a:xfrm>
          <a:prstGeom prst="rect">
            <a:avLst/>
          </a:prstGeom>
        </p:spPr>
        <p:txBody>
          <a:bodyPr lIns="104274" tIns="52138" rIns="104274" bIns="52138">
            <a:spAutoFit/>
          </a:bodyPr>
          <a:lstStyle/>
          <a:p>
            <a:pPr marL="325858" indent="-325858" defTabSz="521373" eaLnBrk="1" hangingPunct="1">
              <a:buFont typeface="Arial" pitchFamily="34" charset="0"/>
              <a:buChar char="•"/>
              <a:defRPr/>
            </a:pPr>
            <a:endParaRPr lang="en-GB" sz="2800" dirty="0" smtClean="0">
              <a:solidFill>
                <a:prstClr val="black"/>
              </a:solidFill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  <a:p>
            <a:pPr marL="325858" indent="-325858" defTabSz="521373" eaLnBrk="1" hangingPunct="1">
              <a:buFont typeface="Arial" pitchFamily="34" charset="0"/>
              <a:buChar char="•"/>
              <a:defRPr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Commissioning is the process for deciding how we deliver improved community outcomes in the most efficient way within the total resources 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available.</a:t>
            </a:r>
          </a:p>
          <a:p>
            <a:pPr defTabSz="521373" eaLnBrk="1" hangingPunct="1">
              <a:defRPr/>
            </a:pPr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5858" indent="-325858" defTabSz="521373" eaLnBrk="1" hangingPunct="1">
              <a:buFont typeface="Arial" pitchFamily="34" charset="0"/>
              <a:buChar char="•"/>
              <a:defRPr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Council has adopted an asset based commissioning approach which focuses on existing strengths, skills and resources as the building blocks for addressing need and achieving 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outcomes.</a:t>
            </a:r>
            <a:endParaRPr lang="en-GB" sz="2800" dirty="0" smtClean="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523" y="1619361"/>
            <a:ext cx="4349682" cy="359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556" y="5257157"/>
            <a:ext cx="1922288" cy="192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74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856" y="358886"/>
            <a:ext cx="10688638" cy="817558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49" tIns="52124" rIns="104249" bIns="52124" anchor="ctr"/>
          <a:lstStyle/>
          <a:p>
            <a:pPr algn="ctr" defTabSz="1042487" eaLnBrk="1" hangingPunct="1">
              <a:defRPr/>
            </a:pPr>
            <a:r>
              <a:rPr lang="en-GB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Asset based approach</a:t>
            </a:r>
            <a:endParaRPr lang="en-GB" sz="3600" dirty="0">
              <a:solidFill>
                <a:prstClr val="white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9219" name="Picture 2" descr="A4_Landscape_presentation_260_shad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3" t="88445" b="2747"/>
          <a:stretch>
            <a:fillRect/>
          </a:stretch>
        </p:blipFill>
        <p:spPr bwMode="auto">
          <a:xfrm>
            <a:off x="7895863" y="6799562"/>
            <a:ext cx="2794633" cy="76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861616"/>
              </p:ext>
            </p:extLst>
          </p:nvPr>
        </p:nvGraphicFramePr>
        <p:xfrm>
          <a:off x="898000" y="1606689"/>
          <a:ext cx="8896350" cy="5192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175"/>
                <a:gridCol w="4448175"/>
              </a:tblGrid>
              <a:tr h="628648"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GB" sz="2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Deficit commissioning</a:t>
                      </a:r>
                      <a:endParaRPr lang="en-GB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GB" sz="2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Strength Commissioning</a:t>
                      </a:r>
                      <a:endParaRPr lang="en-GB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</a:tr>
              <a:tr h="550329">
                <a:tc>
                  <a:txBody>
                    <a:bodyPr/>
                    <a:lstStyle/>
                    <a:p>
                      <a:pPr marL="863626" lvl="1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Deficiencies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63626" lvl="1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Assets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50329">
                <a:tc>
                  <a:txBody>
                    <a:bodyPr/>
                    <a:lstStyle/>
                    <a:p>
                      <a:pPr marL="863626" lvl="1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Services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63626" lvl="1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Investment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50329">
                <a:tc>
                  <a:txBody>
                    <a:bodyPr/>
                    <a:lstStyle/>
                    <a:p>
                      <a:pPr marL="863626" lvl="1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Inputs / outputs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63626" lvl="1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Outcomes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50329">
                <a:tc>
                  <a:txBody>
                    <a:bodyPr/>
                    <a:lstStyle/>
                    <a:p>
                      <a:pPr marL="863626" lvl="1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Agencies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63626" lvl="1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Associations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39253">
                <a:tc>
                  <a:txBody>
                    <a:bodyPr/>
                    <a:lstStyle/>
                    <a:p>
                      <a:pPr marL="863626" lvl="1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Individuals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63626" lvl="1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Communities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50329">
                <a:tc>
                  <a:txBody>
                    <a:bodyPr/>
                    <a:lstStyle/>
                    <a:p>
                      <a:pPr marL="863626" lvl="1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Maintenance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63626" lvl="1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Development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22998">
                <a:tc>
                  <a:txBody>
                    <a:bodyPr/>
                    <a:lstStyle/>
                    <a:p>
                      <a:pPr marL="863626" lvl="1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People as clients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63626" lvl="1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People as </a:t>
                      </a:r>
                      <a:r>
                        <a:rPr lang="en-GB" sz="2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co-producers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50329">
                <a:tc>
                  <a:txBody>
                    <a:bodyPr/>
                    <a:lstStyle/>
                    <a:p>
                      <a:pPr marL="863626" lvl="1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 issues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63626" lvl="1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 potential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698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66912622"/>
              </p:ext>
            </p:extLst>
          </p:nvPr>
        </p:nvGraphicFramePr>
        <p:xfrm>
          <a:off x="0" y="1319751"/>
          <a:ext cx="10688638" cy="595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25664" y="1160934"/>
            <a:ext cx="4124421" cy="2218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1" tIns="52131" rIns="104261" bIns="52131" rtlCol="0" anchor="ctr"/>
          <a:lstStyle/>
          <a:p>
            <a:pPr defTabSz="10426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300" b="1" dirty="0">
                <a:solidFill>
                  <a:prstClr val="white"/>
                </a:solidFill>
              </a:rPr>
              <a:t>Engagement: </a:t>
            </a:r>
            <a:r>
              <a:rPr lang="en-GB" sz="2300" dirty="0">
                <a:solidFill>
                  <a:prstClr val="white"/>
                </a:solidFill>
              </a:rPr>
              <a:t>‘the process whereby public bodies  reach out to communities to create empowerment opportunities</a:t>
            </a:r>
            <a:r>
              <a:rPr lang="en-GB" sz="2100" dirty="0">
                <a:solidFill>
                  <a:prstClr val="white"/>
                </a:solidFill>
              </a:rPr>
              <a:t>’.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01868" y="5131375"/>
            <a:ext cx="4208593" cy="2223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1" tIns="52131" rIns="104261" bIns="52131" rtlCol="0" anchor="ctr"/>
          <a:lstStyle/>
          <a:p>
            <a:pPr defTabSz="10426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300" b="1" dirty="0">
                <a:solidFill>
                  <a:prstClr val="white"/>
                </a:solidFill>
              </a:rPr>
              <a:t>Empowerment: </a:t>
            </a:r>
            <a:r>
              <a:rPr lang="en-GB" sz="2300" dirty="0">
                <a:solidFill>
                  <a:prstClr val="white"/>
                </a:solidFill>
              </a:rPr>
              <a:t>‘the giving of confidence, skills, and power to communities to shape and</a:t>
            </a:r>
          </a:p>
          <a:p>
            <a:pPr defTabSz="10426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300" dirty="0">
                <a:solidFill>
                  <a:prstClr val="white"/>
                </a:solidFill>
              </a:rPr>
              <a:t>influence what public bodies do for or with them’.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207963"/>
            <a:ext cx="10688638" cy="714375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6" tIns="52117" rIns="104236" bIns="52117" anchor="ctr"/>
          <a:lstStyle/>
          <a:p>
            <a:pPr algn="ctr" defTabSz="10426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Supporting Community Empowerment</a:t>
            </a:r>
            <a:endParaRPr lang="en-GB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77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856" y="358886"/>
            <a:ext cx="10688638" cy="817558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49" tIns="52124" rIns="104249" bIns="52124" anchor="ctr"/>
          <a:lstStyle/>
          <a:p>
            <a:pPr algn="ctr" defTabSz="1042487" eaLnBrk="1" hangingPunct="1">
              <a:defRPr/>
            </a:pPr>
            <a:r>
              <a:rPr lang="en-GB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Commissioning principles</a:t>
            </a:r>
            <a:endParaRPr lang="en-GB" sz="3600" dirty="0">
              <a:solidFill>
                <a:prstClr val="white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9219" name="Picture 2" descr="A4_Landscape_presentation_260_shad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3" t="88445" b="2747"/>
          <a:stretch>
            <a:fillRect/>
          </a:stretch>
        </p:blipFill>
        <p:spPr bwMode="auto">
          <a:xfrm>
            <a:off x="7895863" y="6799562"/>
            <a:ext cx="2794633" cy="76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81205249"/>
              </p:ext>
            </p:extLst>
          </p:nvPr>
        </p:nvGraphicFramePr>
        <p:xfrm>
          <a:off x="154256" y="1924050"/>
          <a:ext cx="10534382" cy="440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2731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 bwMode="auto">
          <a:xfrm>
            <a:off x="839691" y="4027861"/>
            <a:ext cx="857202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27" idx="2"/>
            <a:endCxn id="35" idx="0"/>
          </p:cNvCxnSpPr>
          <p:nvPr/>
        </p:nvCxnSpPr>
        <p:spPr bwMode="auto">
          <a:xfrm flipH="1">
            <a:off x="5124036" y="1704155"/>
            <a:ext cx="2" cy="45910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4"/>
          <p:cNvSpPr/>
          <p:nvPr/>
        </p:nvSpPr>
        <p:spPr>
          <a:xfrm>
            <a:off x="839681" y="1920564"/>
            <a:ext cx="4071508" cy="1952227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48" tIns="45675" rIns="91348" bIns="45675" numCol="2" rtlCol="0" anchor="ctr"/>
          <a:lstStyle/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55250"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100" kern="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Outcomes Direction</a:t>
            </a:r>
            <a:endParaRPr lang="en-GB" sz="9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64026" y="1200098"/>
            <a:ext cx="2520039" cy="504055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48" tIns="45675" rIns="91348" bIns="45675" rtlCol="0" anchor="t"/>
          <a:lstStyle/>
          <a:p>
            <a:pPr algn="ctr"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BUY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9683" y="1200097"/>
            <a:ext cx="3024336" cy="72045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48" tIns="45675" rIns="91348" bIns="45675" rtlCol="0" anchor="t"/>
          <a:lstStyle/>
          <a:p>
            <a:pPr algn="ctr"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Private Outsource</a:t>
            </a:r>
            <a:endParaRPr lang="en-GB" sz="2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ctr"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Private Sector/Social Value /CSR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384057" y="1200106"/>
            <a:ext cx="3024336" cy="720457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48" tIns="45675" rIns="91348" bIns="45675" rtlCol="0" anchor="t"/>
          <a:lstStyle/>
          <a:p>
            <a:pPr algn="ctr"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kern="0" dirty="0">
                <a:latin typeface="Arial" pitchFamily="34" charset="0"/>
                <a:ea typeface="+mn-ea"/>
                <a:cs typeface="Arial" pitchFamily="34" charset="0"/>
              </a:rPr>
              <a:t>Public </a:t>
            </a:r>
            <a:r>
              <a:rPr lang="en-GB" sz="2400" b="1" kern="0" dirty="0" smtClean="0">
                <a:latin typeface="Arial" pitchFamily="34" charset="0"/>
                <a:ea typeface="+mn-ea"/>
                <a:cs typeface="Arial" pitchFamily="34" charset="0"/>
              </a:rPr>
              <a:t>Outsource</a:t>
            </a:r>
          </a:p>
          <a:p>
            <a:pPr algn="ctr"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 smtClean="0">
                <a:latin typeface="Arial" pitchFamily="34" charset="0"/>
                <a:ea typeface="+mn-ea"/>
                <a:cs typeface="Arial" pitchFamily="34" charset="0"/>
              </a:rPr>
              <a:t>Third Sector, Social </a:t>
            </a:r>
            <a:r>
              <a:rPr lang="en-GB" sz="1400" b="1" kern="0" dirty="0" err="1" smtClean="0">
                <a:latin typeface="Arial" pitchFamily="34" charset="0"/>
                <a:ea typeface="+mn-ea"/>
                <a:cs typeface="Arial" pitchFamily="34" charset="0"/>
              </a:rPr>
              <a:t>Entreprise</a:t>
            </a:r>
            <a:endParaRPr lang="en-GB" sz="1400" b="1" kern="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45906" y="1920553"/>
            <a:ext cx="4062487" cy="1952228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48" tIns="45675" rIns="91348" bIns="45675" numCol="2" rtlCol="0" anchor="ctr"/>
          <a:lstStyle/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55250"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100" kern="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Risks &amp; Challenges Direction</a:t>
            </a: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39682" y="4135272"/>
            <a:ext cx="4071508" cy="1939469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48" tIns="45675" rIns="91348" bIns="45675" numCol="2" rtlCol="0" anchor="ctr"/>
          <a:lstStyle/>
          <a:p>
            <a:pPr marL="355250"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100" kern="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Cost/Income Direction</a:t>
            </a: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45906" y="4135272"/>
            <a:ext cx="4065804" cy="1939469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48" tIns="45675" rIns="91348" bIns="45675" numCol="2" rtlCol="0" anchor="ctr"/>
          <a:lstStyle/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55250"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55250"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100" kern="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Performance Direction</a:t>
            </a:r>
            <a:endParaRPr lang="en-GB" sz="9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39686" y="6074741"/>
            <a:ext cx="3032552" cy="724522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48" tIns="45675" rIns="91348" bIns="45675" rtlCol="0" anchor="t"/>
          <a:lstStyle/>
          <a:p>
            <a:pPr algn="ctr"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Collaborative</a:t>
            </a:r>
          </a:p>
          <a:p>
            <a:pPr algn="ctr"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Joint Ventures/Shared Services</a:t>
            </a:r>
            <a:r>
              <a:rPr lang="en-GB" sz="1400" b="1" kern="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64024" y="6295207"/>
            <a:ext cx="2520039" cy="504055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48" tIns="45675" rIns="91348" bIns="45675" rtlCol="0" anchor="t"/>
          <a:lstStyle/>
          <a:p>
            <a:pPr algn="ctr"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MAKE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384060" y="6074741"/>
            <a:ext cx="3027653" cy="724522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48" tIns="45675" rIns="91348" bIns="45675" rtlCol="0" anchor="t"/>
          <a:lstStyle/>
          <a:p>
            <a:pPr algn="ctr" defTabSz="913495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In-House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00858" y="2481173"/>
            <a:ext cx="1728192" cy="892461"/>
          </a:xfrm>
          <a:prstGeom prst="rect">
            <a:avLst/>
          </a:prstGeom>
          <a:noFill/>
        </p:spPr>
        <p:txBody>
          <a:bodyPr wrap="square" lIns="91348" tIns="45675" rIns="91348" bIns="45675" rtlCol="0">
            <a:spAutoFit/>
          </a:bodyPr>
          <a:lstStyle/>
          <a:p>
            <a:pPr defTabSz="91327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The impact on the outcome in relation to Make or Buy decision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559115" y="3575713"/>
            <a:ext cx="3129855" cy="791572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48" tIns="45675" rIns="91348" bIns="45675" rtlCol="0" anchor="ctr"/>
          <a:lstStyle/>
          <a:p>
            <a:pPr algn="ctr"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SERVICES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332786" y="2296506"/>
            <a:ext cx="2016224" cy="1092516"/>
          </a:xfrm>
          <a:prstGeom prst="rect">
            <a:avLst/>
          </a:prstGeom>
          <a:noFill/>
        </p:spPr>
        <p:txBody>
          <a:bodyPr wrap="square" lIns="91348" tIns="45675" rIns="91348" bIns="45675" rtlCol="0">
            <a:spAutoFit/>
          </a:bodyPr>
          <a:lstStyle/>
          <a:p>
            <a:r>
              <a:rPr lang="en-GB" sz="1300" dirty="0">
                <a:latin typeface="Arial" pitchFamily="34" charset="0"/>
                <a:cs typeface="Arial" pitchFamily="34" charset="0"/>
              </a:rPr>
              <a:t>The challenges &amp; risks facing the service which needs to addressed by the Make or Buy decision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55903" y="4831469"/>
            <a:ext cx="2016224" cy="892461"/>
          </a:xfrm>
          <a:prstGeom prst="rect">
            <a:avLst/>
          </a:prstGeom>
          <a:noFill/>
        </p:spPr>
        <p:txBody>
          <a:bodyPr wrap="square" lIns="91348" tIns="45675" rIns="91348" bIns="45675" rtlCol="0">
            <a:spAutoFit/>
          </a:bodyPr>
          <a:lstStyle/>
          <a:p>
            <a:r>
              <a:rPr lang="en-GB" sz="1300" dirty="0">
                <a:latin typeface="Arial" pitchFamily="34" charset="0"/>
                <a:cs typeface="Arial" pitchFamily="34" charset="0"/>
              </a:rPr>
              <a:t>The financial position that needs to addressed by the Make or Buy decision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377149" y="4739137"/>
            <a:ext cx="2016224" cy="892461"/>
          </a:xfrm>
          <a:prstGeom prst="rect">
            <a:avLst/>
          </a:prstGeom>
          <a:noFill/>
        </p:spPr>
        <p:txBody>
          <a:bodyPr wrap="square" lIns="91348" tIns="45675" rIns="91348" bIns="45675" rtlCol="0">
            <a:spAutoFit/>
          </a:bodyPr>
          <a:lstStyle/>
          <a:p>
            <a:r>
              <a:rPr lang="en-GB" sz="1300" dirty="0">
                <a:latin typeface="Arial" pitchFamily="34" charset="0"/>
                <a:cs typeface="Arial" pitchFamily="34" charset="0"/>
              </a:rPr>
              <a:t>The performance position that needs to addressed by the Make or Buy decision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87" y="213642"/>
            <a:ext cx="10688638" cy="817558"/>
          </a:xfrm>
          <a:prstGeom prst="rect">
            <a:avLst/>
          </a:prstGeom>
          <a:solidFill>
            <a:srgbClr val="990099"/>
          </a:solidFill>
          <a:ln w="25400" cap="flat" cmpd="sng" algn="ctr">
            <a:noFill/>
            <a:prstDash val="solid"/>
          </a:ln>
          <a:effectLst/>
        </p:spPr>
        <p:txBody>
          <a:bodyPr lIns="104249" tIns="52124" rIns="104249" bIns="52124" anchor="ctr"/>
          <a:lstStyle/>
          <a:p>
            <a:pPr marL="0" marR="0" lvl="0" indent="0" algn="ctr" defTabSz="10424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 pitchFamily="34" charset="0"/>
              </a:rPr>
              <a:t>Make</a:t>
            </a:r>
            <a:r>
              <a:rPr kumimoji="0" lang="en-GB" sz="36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 pitchFamily="34" charset="0"/>
              </a:rPr>
              <a:t> or buy </a:t>
            </a: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 pitchFamily="34" charset="0"/>
              </a:rPr>
              <a:t>framework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55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2" descr="A4_Landscape_presentation_260_shado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3" t="88445" b="2747"/>
          <a:stretch>
            <a:fillRect/>
          </a:stretch>
        </p:blipFill>
        <p:spPr bwMode="auto">
          <a:xfrm>
            <a:off x="7896226" y="6799264"/>
            <a:ext cx="2794000" cy="76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67382" y="5159155"/>
            <a:ext cx="2525156" cy="2070949"/>
            <a:chOff x="61895" y="1156544"/>
            <a:chExt cx="1937358" cy="1877939"/>
          </a:xfrm>
        </p:grpSpPr>
        <p:sp>
          <p:nvSpPr>
            <p:cNvPr id="9" name="Hexagon 8"/>
            <p:cNvSpPr/>
            <p:nvPr/>
          </p:nvSpPr>
          <p:spPr>
            <a:xfrm rot="5400000">
              <a:off x="91604" y="1126835"/>
              <a:ext cx="1877939" cy="193735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Hexagon 4"/>
            <p:cNvSpPr/>
            <p:nvPr/>
          </p:nvSpPr>
          <p:spPr>
            <a:xfrm>
              <a:off x="384788" y="1469534"/>
              <a:ext cx="1291572" cy="1251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11124">
                <a:spcAft>
                  <a:spcPts val="0"/>
                </a:spcAft>
              </a:pPr>
              <a:r>
                <a:rPr lang="en-GB" altLang="en-US" sz="23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Same or less outcomes and more costs</a:t>
              </a:r>
              <a:endParaRPr lang="en-GB" sz="23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88" y="1440235"/>
            <a:ext cx="4913312" cy="3745410"/>
          </a:xfrm>
        </p:spPr>
        <p:txBody>
          <a:bodyPr>
            <a:noAutofit/>
          </a:bodyPr>
          <a:lstStyle/>
          <a:p>
            <a:pPr marL="324000" indent="-324000"/>
            <a:r>
              <a:rPr lang="en-GB" sz="2200" smtClean="0">
                <a:latin typeface="Arial" panose="020B0604020202020204" pitchFamily="34" charset="0"/>
                <a:cs typeface="Arial" panose="020B0604020202020204" pitchFamily="34" charset="0"/>
              </a:rPr>
              <a:t>All services be reviewed through the against the context of our financial challenges and agreed outcomes</a:t>
            </a:r>
          </a:p>
          <a:p>
            <a:pPr marL="324000" indent="-324000"/>
            <a:r>
              <a:rPr lang="en-GB" sz="2200" smtClean="0">
                <a:latin typeface="Arial" panose="020B0604020202020204" pitchFamily="34" charset="0"/>
                <a:cs typeface="Arial" panose="020B0604020202020204" pitchFamily="34" charset="0"/>
              </a:rPr>
              <a:t>Detailed options appraisal including in-house option to be prepared for all re-commissioned services</a:t>
            </a:r>
          </a:p>
          <a:p>
            <a:pPr marL="324000" indent="-324000"/>
            <a:r>
              <a:rPr lang="en-GB" sz="2200" smtClean="0">
                <a:latin typeface="Arial" panose="020B0604020202020204" pitchFamily="34" charset="0"/>
                <a:cs typeface="Arial" panose="020B0604020202020204" pitchFamily="34" charset="0"/>
              </a:rPr>
              <a:t>Follow Croydon Challenge design principles</a:t>
            </a:r>
          </a:p>
          <a:p>
            <a:endParaRPr lang="en-GB" sz="2200" dirty="0"/>
          </a:p>
        </p:txBody>
      </p:sp>
      <p:sp>
        <p:nvSpPr>
          <p:cNvPr id="12" name="Rectangle 11"/>
          <p:cNvSpPr/>
          <p:nvPr/>
        </p:nvSpPr>
        <p:spPr>
          <a:xfrm>
            <a:off x="0" y="208329"/>
            <a:ext cx="10688638" cy="714269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Why change? – Strategic Decision</a:t>
            </a:r>
            <a:endParaRPr lang="en-GB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08318436"/>
              </p:ext>
            </p:extLst>
          </p:nvPr>
        </p:nvGraphicFramePr>
        <p:xfrm>
          <a:off x="3705727" y="742430"/>
          <a:ext cx="7872481" cy="6640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452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43566111"/>
              </p:ext>
            </p:extLst>
          </p:nvPr>
        </p:nvGraphicFramePr>
        <p:xfrm>
          <a:off x="1589" y="1"/>
          <a:ext cx="10688637" cy="7562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7348" name="Picture 2" descr="A4_Landscape_presentation_260_shadow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3" t="88445" b="2747"/>
          <a:stretch>
            <a:fillRect/>
          </a:stretch>
        </p:blipFill>
        <p:spPr bwMode="auto">
          <a:xfrm>
            <a:off x="7896226" y="6799264"/>
            <a:ext cx="2794000" cy="76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40" y="1399160"/>
            <a:ext cx="25209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670944" y="5110107"/>
            <a:ext cx="2020125" cy="1725791"/>
            <a:chOff x="61895" y="1156544"/>
            <a:chExt cx="1937358" cy="1877939"/>
          </a:xfrm>
        </p:grpSpPr>
        <p:sp>
          <p:nvSpPr>
            <p:cNvPr id="9" name="Hexagon 8"/>
            <p:cNvSpPr/>
            <p:nvPr/>
          </p:nvSpPr>
          <p:spPr>
            <a:xfrm rot="5400000">
              <a:off x="91604" y="1126835"/>
              <a:ext cx="1877939" cy="193735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Hexagon 4"/>
            <p:cNvSpPr/>
            <p:nvPr/>
          </p:nvSpPr>
          <p:spPr>
            <a:xfrm>
              <a:off x="384788" y="1469534"/>
              <a:ext cx="1291572" cy="1251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11124">
                <a:spcAft>
                  <a:spcPts val="0"/>
                </a:spcAft>
              </a:pPr>
              <a:r>
                <a:rPr lang="en-GB" altLang="en-US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Local authority ability to attract resource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25112" y="2510884"/>
            <a:ext cx="2020125" cy="1725791"/>
            <a:chOff x="61895" y="1156544"/>
            <a:chExt cx="1937358" cy="1877939"/>
          </a:xfrm>
        </p:grpSpPr>
        <p:sp>
          <p:nvSpPr>
            <p:cNvPr id="12" name="Hexagon 11"/>
            <p:cNvSpPr/>
            <p:nvPr/>
          </p:nvSpPr>
          <p:spPr>
            <a:xfrm rot="5400000">
              <a:off x="91604" y="1126835"/>
              <a:ext cx="1877939" cy="193735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Hexagon 4"/>
            <p:cNvSpPr/>
            <p:nvPr/>
          </p:nvSpPr>
          <p:spPr>
            <a:xfrm>
              <a:off x="384788" y="1469534"/>
              <a:ext cx="1291572" cy="1251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11124">
                <a:spcAft>
                  <a:spcPts val="0"/>
                </a:spcAft>
              </a:pPr>
              <a:r>
                <a:rPr lang="en-GB" altLang="en-US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Greater </a:t>
              </a:r>
            </a:p>
            <a:p>
              <a:pPr algn="ctr" defTabSz="811124">
                <a:spcAft>
                  <a:spcPts val="0"/>
                </a:spcAft>
              </a:pPr>
              <a:r>
                <a:rPr lang="en-GB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Social Value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208329"/>
            <a:ext cx="10688638" cy="714269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Key considerations</a:t>
            </a:r>
            <a:endParaRPr lang="en-GB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85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roydon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xt xmlns="47c19d6b-1a1b-4cac-84c4-aef4b43e325c">Personal Workspace</Contex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D Document" ma:contentTypeID="0x010109006922D58ED25C944D98DE62C31E75C09000F0C849B90C27044486E31477761B9B28" ma:contentTypeVersion="9" ma:contentTypeDescription="" ma:contentTypeScope="" ma:versionID="1417cecb5d241513806df0ee2a3b3830">
  <xsd:schema xmlns:xsd="http://www.w3.org/2001/XMLSchema" xmlns:xs="http://www.w3.org/2001/XMLSchema" xmlns:p="http://schemas.microsoft.com/office/2006/metadata/properties" xmlns:ns2="47c19d6b-1a1b-4cac-84c4-aef4b43e325c" targetNamespace="http://schemas.microsoft.com/office/2006/metadata/properties" ma:root="true" ma:fieldsID="3972194707c30944bef30c587b49e55e" ns2:_="">
    <xsd:import namespace="47c19d6b-1a1b-4cac-84c4-aef4b43e325c"/>
    <xsd:element name="properties">
      <xsd:complexType>
        <xsd:sequence>
          <xsd:element name="documentManagement">
            <xsd:complexType>
              <xsd:all>
                <xsd:element ref="ns2:Context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c19d6b-1a1b-4cac-84c4-aef4b43e325c" elementFormDefault="qualified">
    <xsd:import namespace="http://schemas.microsoft.com/office/2006/documentManagement/types"/>
    <xsd:import namespace="http://schemas.microsoft.com/office/infopath/2007/PartnerControls"/>
    <xsd:element name="Context" ma:index="8" ma:displayName="Context" ma:format="Dropdown" ma:indexed="true" ma:internalName="Context">
      <xsd:simpleType>
        <xsd:restriction base="dms:Choice">
          <xsd:enumeration value="Recruitment"/>
          <xsd:enumeration value="Service Planning"/>
          <xsd:enumeration value="Team Meeting"/>
          <xsd:enumeration value="Personal Workspac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haredContentType xmlns="Microsoft.SharePoint.Taxonomy.ContentTypeSync" SourceId="09b920bb-4f15-4fae-9738-82eeb8e0e1a0" ContentTypeId="0x0101" PreviousValue="false"/>
</file>

<file path=customXml/itemProps1.xml><?xml version="1.0" encoding="utf-8"?>
<ds:datastoreItem xmlns:ds="http://schemas.openxmlformats.org/officeDocument/2006/customXml" ds:itemID="{EE0C8219-82B4-4245-8113-DD098F9E4740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F8DC36EF-9BD9-4B52-BFE9-8345C21A3D11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7c19d6b-1a1b-4cac-84c4-aef4b43e325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E6A0635-3328-48DE-9228-DCBAD910DF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c19d6b-1a1b-4cac-84c4-aef4b43e32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05475B7-0F32-4529-B764-5F7EAC91C064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2FE5CDA6-8458-4925-AD46-675E9130D893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3773</TotalTime>
  <Words>551</Words>
  <Application>Microsoft Office PowerPoint</Application>
  <PresentationFormat>Custom</PresentationFormat>
  <Paragraphs>210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Calibri</vt:lpstr>
      <vt:lpstr>ＭＳ Ｐゴシック</vt:lpstr>
      <vt:lpstr>ＭＳ Ｐゴシック</vt:lpstr>
      <vt:lpstr>Times</vt:lpstr>
      <vt:lpstr>ヒラギノ角ゴ Pro W3</vt:lpstr>
      <vt:lpstr>Blank</vt:lpstr>
      <vt:lpstr>Croydon14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Breakout sessions</vt:lpstr>
      <vt:lpstr>PowerPoint Presentation</vt:lpstr>
    </vt:vector>
  </TitlesOfParts>
  <Company>731-00319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 Croydon - CCM Sarah Ireland</dc:title>
  <dc:creator>bruno.barbosa@croydon.gov.uk</dc:creator>
  <cp:lastModifiedBy>Joy Henry</cp:lastModifiedBy>
  <cp:revision>196</cp:revision>
  <cp:lastPrinted>2015-07-06T17:12:06Z</cp:lastPrinted>
  <dcterms:created xsi:type="dcterms:W3CDTF">2010-06-21T16:36:04Z</dcterms:created>
  <dcterms:modified xsi:type="dcterms:W3CDTF">2015-11-17T09:20:43Z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0x010109006922D58ED25C944D98DE62C31E75C09000F0C849B90C27044486E31477761B9B28</vt:lpwstr>
  </property>
  <property fmtid="{D5CDD505-2E9C-101B-9397-08002B2CF9AE}" pid="3" name="ProtectiveClassification">
    <vt:lpwstr>NOT CLASSIFIED</vt:lpwstr>
  </property>
  <property fmtid="{D5CDD505-2E9C-101B-9397-08002B2CF9AE}" pid="4" name="DocumentAuthor">
    <vt:lpwstr>72</vt:lpwstr>
  </property>
  <property fmtid="{D5CDD505-2E9C-101B-9397-08002B2CF9AE}" pid="5" name="l1c2f45cb913413195fefa0ed1a24d84">
    <vt:lpwstr/>
  </property>
  <property fmtid="{D5CDD505-2E9C-101B-9397-08002B2CF9AE}" pid="6" name="Material Types">
    <vt:lpwstr>Conference Material</vt:lpwstr>
  </property>
  <property fmtid="{D5CDD505-2E9C-101B-9397-08002B2CF9AE}" pid="7" name="TaxKeywordTaxHTField">
    <vt:lpwstr/>
  </property>
  <property fmtid="{D5CDD505-2E9C-101B-9397-08002B2CF9AE}" pid="8" name="DocumentDescription">
    <vt:lpwstr/>
  </property>
  <property fmtid="{D5CDD505-2E9C-101B-9397-08002B2CF9AE}" pid="9" name="TaxCatchAll">
    <vt:lpwstr>2;#Commissioning ＆Procurement|5859f49c-213e-458f-a1bd-b112aaab226e</vt:lpwstr>
  </property>
  <property fmtid="{D5CDD505-2E9C-101B-9397-08002B2CF9AE}" pid="10" name="febcb389c47c4530afe6acfa103de16c">
    <vt:lpwstr>Commissioning ＆Procurement|5859f49c-213e-458f-a1bd-b112aaab226e</vt:lpwstr>
  </property>
  <property fmtid="{D5CDD505-2E9C-101B-9397-08002B2CF9AE}" pid="11" name="OrganisationalUnit">
    <vt:lpwstr>2;#Commissioning ＆Procurement|5859f49c-213e-458f-a1bd-b112aaab226e</vt:lpwstr>
  </property>
  <property fmtid="{D5CDD505-2E9C-101B-9397-08002B2CF9AE}" pid="12" name="TaxKeyword">
    <vt:lpwstr/>
  </property>
  <property fmtid="{D5CDD505-2E9C-101B-9397-08002B2CF9AE}" pid="13" name="display_urn:schemas-microsoft-com:office:office#DocumentAuthor">
    <vt:lpwstr>Ireland, Sarah</vt:lpwstr>
  </property>
  <property fmtid="{D5CDD505-2E9C-101B-9397-08002B2CF9AE}" pid="14" name="Order">
    <vt:r8>8700</vt:r8>
  </property>
  <property fmtid="{D5CDD505-2E9C-101B-9397-08002B2CF9AE}" pid="15" name="Project Area">
    <vt:lpwstr>CCM Conference</vt:lpwstr>
  </property>
  <property fmtid="{D5CDD505-2E9C-101B-9397-08002B2CF9AE}" pid="16" name="xd_ProgID">
    <vt:lpwstr/>
  </property>
  <property fmtid="{D5CDD505-2E9C-101B-9397-08002B2CF9AE}" pid="17" name="TemplateUrl">
    <vt:lpwstr/>
  </property>
</Properties>
</file>