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9" r:id="rId3"/>
    <p:sldId id="260" r:id="rId4"/>
    <p:sldId id="262" r:id="rId5"/>
    <p:sldId id="25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92" autoAdjust="0"/>
    <p:restoredTop sz="94660"/>
  </p:normalViewPr>
  <p:slideViewPr>
    <p:cSldViewPr>
      <p:cViewPr varScale="1">
        <p:scale>
          <a:sx n="42" d="100"/>
          <a:sy n="42" d="100"/>
        </p:scale>
        <p:origin x="1332" y="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4B7F9-34E0-40E4-8316-672FD2228AB8}" type="datetimeFigureOut">
              <a:rPr lang="en-GB" smtClean="0"/>
              <a:t>19/04/2016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E2750-7007-48D5-A4F5-73734B9583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92607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4B7F9-34E0-40E4-8316-672FD2228AB8}" type="datetimeFigureOut">
              <a:rPr lang="en-GB" smtClean="0"/>
              <a:t>19/04/2016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E2750-7007-48D5-A4F5-73734B9583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50755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4B7F9-34E0-40E4-8316-672FD2228AB8}" type="datetimeFigureOut">
              <a:rPr lang="en-GB" smtClean="0"/>
              <a:t>19/04/2016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E2750-7007-48D5-A4F5-73734B9583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0624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4B7F9-34E0-40E4-8316-672FD2228AB8}" type="datetimeFigureOut">
              <a:rPr lang="en-GB" smtClean="0"/>
              <a:t>19/04/2016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E2750-7007-48D5-A4F5-73734B9583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08631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4B7F9-34E0-40E4-8316-672FD2228AB8}" type="datetimeFigureOut">
              <a:rPr lang="en-GB" smtClean="0"/>
              <a:t>19/04/2016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E2750-7007-48D5-A4F5-73734B9583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41168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4B7F9-34E0-40E4-8316-672FD2228AB8}" type="datetimeFigureOut">
              <a:rPr lang="en-GB" smtClean="0"/>
              <a:t>19/04/2016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E2750-7007-48D5-A4F5-73734B9583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52498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4B7F9-34E0-40E4-8316-672FD2228AB8}" type="datetimeFigureOut">
              <a:rPr lang="en-GB" smtClean="0"/>
              <a:t>19/04/2016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E2750-7007-48D5-A4F5-73734B9583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0915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4B7F9-34E0-40E4-8316-672FD2228AB8}" type="datetimeFigureOut">
              <a:rPr lang="en-GB" smtClean="0"/>
              <a:t>19/04/2016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E2750-7007-48D5-A4F5-73734B9583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30181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4B7F9-34E0-40E4-8316-672FD2228AB8}" type="datetimeFigureOut">
              <a:rPr lang="en-GB" smtClean="0"/>
              <a:t>19/04/2016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E2750-7007-48D5-A4F5-73734B9583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27617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4B7F9-34E0-40E4-8316-672FD2228AB8}" type="datetimeFigureOut">
              <a:rPr lang="en-GB" smtClean="0"/>
              <a:t>19/04/2016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E2750-7007-48D5-A4F5-73734B9583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60786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4B7F9-34E0-40E4-8316-672FD2228AB8}" type="datetimeFigureOut">
              <a:rPr lang="en-GB" smtClean="0"/>
              <a:t>19/04/2016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E2750-7007-48D5-A4F5-73734B9583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02535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44B7F9-34E0-40E4-8316-672FD2228AB8}" type="datetimeFigureOut">
              <a:rPr lang="en-GB" smtClean="0"/>
              <a:t>19/04/2016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2E2750-7007-48D5-A4F5-73734B9583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0455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27801"/>
            <a:ext cx="7772400" cy="1200999"/>
          </a:xfrm>
        </p:spPr>
        <p:txBody>
          <a:bodyPr>
            <a:normAutofit/>
          </a:bodyPr>
          <a:lstStyle/>
          <a:p>
            <a:r>
              <a:rPr lang="en-GB" sz="3600" b="1" dirty="0" smtClean="0">
                <a:solidFill>
                  <a:schemeClr val="tx2"/>
                </a:solidFill>
              </a:rPr>
              <a:t>HEALTHY EATING MAKES HAPPY FAMILIES</a:t>
            </a:r>
            <a:endParaRPr lang="en-GB" sz="3600" b="1" dirty="0">
              <a:solidFill>
                <a:schemeClr val="tx2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2131351"/>
            <a:ext cx="6948000" cy="521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74385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b="1" dirty="0" smtClean="0">
                <a:solidFill>
                  <a:schemeClr val="tx2"/>
                </a:solidFill>
              </a:rPr>
              <a:t>AIMS OF THE HEATHY RECIPES PROJECT</a:t>
            </a:r>
            <a:endParaRPr lang="en-GB" sz="3600" b="1" dirty="0">
              <a:solidFill>
                <a:schemeClr val="tx2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57200" y="1556792"/>
            <a:ext cx="8208912" cy="51891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GB" sz="2400" dirty="0" smtClean="0">
                <a:ea typeface="Times New Roman"/>
                <a:cs typeface="Times New Roman"/>
              </a:rPr>
              <a:t>Many Asian </a:t>
            </a:r>
            <a:r>
              <a:rPr lang="en-GB" sz="2400" dirty="0">
                <a:ea typeface="Times New Roman"/>
                <a:cs typeface="Times New Roman"/>
              </a:rPr>
              <a:t>families have high </a:t>
            </a:r>
            <a:r>
              <a:rPr lang="en-GB" sz="2400" dirty="0" smtClean="0">
                <a:ea typeface="Times New Roman"/>
                <a:cs typeface="Times New Roman"/>
              </a:rPr>
              <a:t>levels </a:t>
            </a:r>
            <a:r>
              <a:rPr lang="en-GB" sz="2400" dirty="0">
                <a:ea typeface="Times New Roman"/>
                <a:cs typeface="Times New Roman"/>
              </a:rPr>
              <a:t>of </a:t>
            </a:r>
            <a:r>
              <a:rPr lang="en-GB" sz="2400" dirty="0" smtClean="0">
                <a:ea typeface="Times New Roman"/>
                <a:cs typeface="Times New Roman"/>
              </a:rPr>
              <a:t>strokes, </a:t>
            </a:r>
            <a:r>
              <a:rPr lang="en-GB" sz="2400" dirty="0">
                <a:ea typeface="Times New Roman"/>
                <a:cs typeface="Times New Roman"/>
              </a:rPr>
              <a:t>diabetes, </a:t>
            </a:r>
            <a:r>
              <a:rPr lang="en-GB" sz="2400" dirty="0" smtClean="0">
                <a:ea typeface="Times New Roman"/>
                <a:cs typeface="Times New Roman"/>
              </a:rPr>
              <a:t>high cholesterol </a:t>
            </a:r>
            <a:r>
              <a:rPr lang="en-GB" sz="2400" dirty="0">
                <a:ea typeface="Times New Roman"/>
                <a:cs typeface="Times New Roman"/>
              </a:rPr>
              <a:t>and heart disease compared to other ethnicities. </a:t>
            </a:r>
            <a:r>
              <a:rPr lang="en-GB" sz="2400" dirty="0" smtClean="0">
                <a:ea typeface="Times New Roman"/>
                <a:cs typeface="Times New Roman"/>
              </a:rPr>
              <a:t>The healthy Recipes </a:t>
            </a:r>
            <a:r>
              <a:rPr lang="en-GB" sz="2400" dirty="0">
                <a:ea typeface="Times New Roman"/>
                <a:cs typeface="Times New Roman"/>
              </a:rPr>
              <a:t>programme </a:t>
            </a:r>
            <a:r>
              <a:rPr lang="en-GB" sz="2400" dirty="0" smtClean="0">
                <a:ea typeface="Times New Roman"/>
                <a:cs typeface="Times New Roman"/>
              </a:rPr>
              <a:t>project </a:t>
            </a:r>
            <a:r>
              <a:rPr lang="en-GB" sz="2400" dirty="0">
                <a:ea typeface="Times New Roman"/>
                <a:cs typeface="Times New Roman"/>
              </a:rPr>
              <a:t>will give </a:t>
            </a:r>
            <a:r>
              <a:rPr lang="en-GB" sz="2400" dirty="0" smtClean="0">
                <a:ea typeface="Times New Roman"/>
                <a:cs typeface="Times New Roman"/>
              </a:rPr>
              <a:t>people opportunities to: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en-GB" sz="2400" dirty="0" smtClean="0">
              <a:ea typeface="Times New Roman"/>
              <a:cs typeface="Times New Roman"/>
            </a:endParaRPr>
          </a:p>
          <a:p>
            <a:pPr marL="342900" indent="-342900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2400" dirty="0">
                <a:ea typeface="Times New Roman"/>
                <a:cs typeface="Times New Roman"/>
              </a:rPr>
              <a:t>B</a:t>
            </a:r>
            <a:r>
              <a:rPr lang="en-GB" sz="2400" dirty="0" smtClean="0">
                <a:ea typeface="Times New Roman"/>
                <a:cs typeface="Times New Roman"/>
              </a:rPr>
              <a:t>reak </a:t>
            </a:r>
            <a:r>
              <a:rPr lang="en-GB" sz="2400" dirty="0">
                <a:ea typeface="Times New Roman"/>
                <a:cs typeface="Times New Roman"/>
              </a:rPr>
              <a:t>the cycle by changing their diets and their </a:t>
            </a:r>
            <a:r>
              <a:rPr lang="en-GB" sz="2400" dirty="0" smtClean="0">
                <a:ea typeface="Times New Roman"/>
                <a:cs typeface="Times New Roman"/>
              </a:rPr>
              <a:t>lifestyles;</a:t>
            </a:r>
          </a:p>
          <a:p>
            <a:pPr marL="342900" indent="-342900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2400" dirty="0">
                <a:ea typeface="Times New Roman"/>
                <a:cs typeface="Times New Roman"/>
              </a:rPr>
              <a:t>M</a:t>
            </a:r>
            <a:r>
              <a:rPr lang="en-GB" sz="2400" dirty="0" smtClean="0">
                <a:effectLst/>
                <a:ea typeface="Times New Roman"/>
                <a:cs typeface="Times New Roman"/>
              </a:rPr>
              <a:t>anage healthier lifestyles and therefore reduce number of sufferers in the future; </a:t>
            </a:r>
          </a:p>
          <a:p>
            <a:pPr marL="342900" indent="-342900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2400" dirty="0">
                <a:ea typeface="Times New Roman"/>
                <a:cs typeface="Times New Roman"/>
              </a:rPr>
              <a:t>E</a:t>
            </a:r>
            <a:r>
              <a:rPr lang="en-GB" sz="2400" dirty="0" smtClean="0">
                <a:effectLst/>
                <a:ea typeface="Times New Roman"/>
                <a:cs typeface="Times New Roman"/>
              </a:rPr>
              <a:t>nsure that people still enjoy their own family favourites but with a healthy twist; </a:t>
            </a:r>
          </a:p>
          <a:p>
            <a:pPr marL="342900" indent="-342900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2400" dirty="0">
                <a:ea typeface="Times New Roman"/>
                <a:cs typeface="Times New Roman"/>
              </a:rPr>
              <a:t>T</a:t>
            </a:r>
            <a:r>
              <a:rPr lang="en-GB" sz="2400" dirty="0" smtClean="0">
                <a:effectLst/>
                <a:ea typeface="Times New Roman"/>
                <a:cs typeface="Times New Roman"/>
              </a:rPr>
              <a:t>each their children how to eat well and prepare healthy food.</a:t>
            </a:r>
            <a:endParaRPr lang="en-GB" sz="2400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9448835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b="1" dirty="0" smtClean="0">
                <a:solidFill>
                  <a:schemeClr val="tx2"/>
                </a:solidFill>
              </a:rPr>
              <a:t>OUTCOMES !!!!</a:t>
            </a:r>
            <a:endParaRPr lang="en-GB" sz="3600" b="1" dirty="0">
              <a:solidFill>
                <a:schemeClr val="tx2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259632" y="1700807"/>
            <a:ext cx="6912768" cy="51891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/>
              <a:buChar char=""/>
            </a:pPr>
            <a:r>
              <a:rPr lang="en-GB" dirty="0" smtClean="0">
                <a:effectLst/>
                <a:ea typeface="Times New Roman"/>
                <a:cs typeface="Times New Roman"/>
              </a:rPr>
              <a:t>Improved health and well being;</a:t>
            </a:r>
            <a:endParaRPr lang="en-GB" sz="1600" dirty="0"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/>
              <a:buChar char=""/>
            </a:pPr>
            <a:r>
              <a:rPr lang="en-GB" dirty="0" smtClean="0">
                <a:effectLst/>
                <a:ea typeface="Times New Roman"/>
                <a:cs typeface="Times New Roman"/>
              </a:rPr>
              <a:t>Get more active  - walking, yoga, and exercise;</a:t>
            </a:r>
            <a:endParaRPr lang="en-GB" sz="1600" dirty="0">
              <a:ea typeface="Times New Roman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/>
              <a:buChar char=""/>
            </a:pPr>
            <a:r>
              <a:rPr lang="en-GB" dirty="0" smtClean="0">
                <a:effectLst/>
                <a:ea typeface="Times New Roman"/>
                <a:cs typeface="Times New Roman"/>
              </a:rPr>
              <a:t>Eating more healthily and checking food labelling and introducing ‘5 a day’;</a:t>
            </a:r>
            <a:endParaRPr lang="en-GB" sz="1600" dirty="0"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/>
              <a:buChar char=""/>
            </a:pPr>
            <a:r>
              <a:rPr lang="en-GB" dirty="0" smtClean="0">
                <a:effectLst/>
                <a:ea typeface="Times New Roman"/>
                <a:cs typeface="Times New Roman"/>
              </a:rPr>
              <a:t>Checking weight and BMI;</a:t>
            </a:r>
            <a:endParaRPr lang="en-GB" sz="1600" dirty="0"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/>
              <a:buChar char=""/>
            </a:pPr>
            <a:r>
              <a:rPr lang="en-GB" dirty="0" smtClean="0">
                <a:effectLst/>
                <a:ea typeface="Times New Roman"/>
                <a:cs typeface="Times New Roman"/>
              </a:rPr>
              <a:t>Stopping smoking;</a:t>
            </a:r>
            <a:endParaRPr lang="en-GB" sz="1600" dirty="0"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/>
              <a:buChar char=""/>
            </a:pPr>
            <a:r>
              <a:rPr lang="en-GB" dirty="0" smtClean="0">
                <a:effectLst/>
                <a:ea typeface="Times New Roman"/>
                <a:cs typeface="Times New Roman"/>
              </a:rPr>
              <a:t>Speaking to specialists;</a:t>
            </a:r>
            <a:endParaRPr lang="en-GB" sz="1600" dirty="0"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/>
              <a:buChar char=""/>
            </a:pPr>
            <a:r>
              <a:rPr lang="en-GB" dirty="0" smtClean="0">
                <a:effectLst/>
                <a:ea typeface="Times New Roman"/>
                <a:cs typeface="Times New Roman"/>
              </a:rPr>
              <a:t>Becoming familiar with healthy eating and healthy lifestyles (e.g. versatile packed lunches);</a:t>
            </a:r>
            <a:endParaRPr lang="en-GB" sz="1600" dirty="0"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/>
              <a:buChar char=""/>
            </a:pPr>
            <a:r>
              <a:rPr lang="en-GB" dirty="0" smtClean="0">
                <a:effectLst/>
                <a:ea typeface="Times New Roman"/>
                <a:cs typeface="Times New Roman"/>
              </a:rPr>
              <a:t>Meet new people and make new friends;</a:t>
            </a:r>
            <a:endParaRPr lang="en-GB" sz="1600" dirty="0"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/>
              <a:buChar char=""/>
            </a:pPr>
            <a:r>
              <a:rPr lang="en-GB" dirty="0" smtClean="0">
                <a:effectLst/>
                <a:ea typeface="Times New Roman"/>
                <a:cs typeface="Times New Roman"/>
              </a:rPr>
              <a:t>Learn new skills by becoming a health champion;</a:t>
            </a:r>
            <a:endParaRPr lang="en-GB" sz="1600" dirty="0"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/>
              <a:buChar char=""/>
            </a:pPr>
            <a:r>
              <a:rPr lang="en-GB" dirty="0" smtClean="0">
                <a:effectLst/>
                <a:ea typeface="Times New Roman"/>
                <a:cs typeface="Times New Roman"/>
              </a:rPr>
              <a:t>Increasing self confidence;</a:t>
            </a:r>
            <a:endParaRPr lang="en-GB" sz="1600" dirty="0"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/>
              <a:buChar char=""/>
            </a:pPr>
            <a:r>
              <a:rPr lang="en-GB" dirty="0" smtClean="0">
                <a:effectLst/>
                <a:ea typeface="Times New Roman"/>
                <a:cs typeface="Times New Roman"/>
              </a:rPr>
              <a:t>Participating in community life;</a:t>
            </a:r>
            <a:endParaRPr lang="en-GB" sz="1600" dirty="0"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/>
              <a:buChar char=""/>
            </a:pPr>
            <a:r>
              <a:rPr lang="en-GB" dirty="0" smtClean="0">
                <a:effectLst/>
                <a:ea typeface="Times New Roman"/>
                <a:cs typeface="Times New Roman"/>
              </a:rPr>
              <a:t>Bringing out own skills and share with others through sharing recipes, engaging friends and family</a:t>
            </a:r>
            <a:endParaRPr lang="en-GB" sz="16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GB" dirty="0" smtClean="0">
                <a:effectLst/>
                <a:latin typeface="Arial"/>
                <a:ea typeface="Times New Roman"/>
                <a:cs typeface="Times New Roman"/>
              </a:rPr>
              <a:t> </a:t>
            </a:r>
            <a:endParaRPr lang="en-GB" sz="1600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5285420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chemeClr val="tx2"/>
                </a:solidFill>
              </a:rPr>
              <a:t>Programme </a:t>
            </a:r>
            <a:endParaRPr lang="en-GB" b="1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Target 100 Tamil Families in Broad Green and West Thornton areas;</a:t>
            </a:r>
          </a:p>
          <a:p>
            <a:r>
              <a:rPr lang="en-GB" dirty="0" smtClean="0"/>
              <a:t>Run three 2 hour workshops;</a:t>
            </a:r>
          </a:p>
          <a:p>
            <a:r>
              <a:rPr lang="en-GB" dirty="0" smtClean="0"/>
              <a:t>Create an ongoing support network using local venues and sharing of gifts and skills;</a:t>
            </a:r>
          </a:p>
          <a:p>
            <a:r>
              <a:rPr lang="en-GB" dirty="0" smtClean="0"/>
              <a:t>Holding health and well being advice sessions with professionals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967815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tx2"/>
                </a:solidFill>
              </a:rPr>
              <a:t>Programme 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637001"/>
            <a:ext cx="8229600" cy="45150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974342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240</Words>
  <Application>Microsoft Office PowerPoint</Application>
  <PresentationFormat>On-screen Show (4:3)</PresentationFormat>
  <Paragraphs>28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Symbol</vt:lpstr>
      <vt:lpstr>Times New Roman</vt:lpstr>
      <vt:lpstr>Office Theme</vt:lpstr>
      <vt:lpstr>HEALTHY EATING MAKES HAPPY FAMILIES</vt:lpstr>
      <vt:lpstr>AIMS OF THE HEATHY RECIPES PROJECT</vt:lpstr>
      <vt:lpstr>OUTCOMES !!!!</vt:lpstr>
      <vt:lpstr>Programme </vt:lpstr>
      <vt:lpstr>Programme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Yoga</dc:creator>
  <cp:lastModifiedBy>Sarah Burns</cp:lastModifiedBy>
  <cp:revision>9</cp:revision>
  <dcterms:created xsi:type="dcterms:W3CDTF">2016-03-10T20:13:04Z</dcterms:created>
  <dcterms:modified xsi:type="dcterms:W3CDTF">2016-04-19T14:45:16Z</dcterms:modified>
</cp:coreProperties>
</file>