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75" r:id="rId6"/>
    <p:sldId id="262" r:id="rId7"/>
    <p:sldId id="273" r:id="rId8"/>
    <p:sldId id="274" r:id="rId9"/>
    <p:sldId id="267" r:id="rId10"/>
    <p:sldId id="259" r:id="rId11"/>
    <p:sldId id="270"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0CBDD-7838-8799-0F25-3777BA7E39B7}" v="5" dt="2019-09-09T13:31:43.575"/>
    <p1510:client id="{1F4DB282-3B45-A6BF-B03C-7A289485D9D3}" v="1" dt="2019-09-06T11:16:52.696"/>
    <p1510:client id="{2B042FC5-A66A-294A-A97B-88335FBC0BF9}" v="1" dt="2023-07-12T16:32:09.438"/>
    <p1510:client id="{696AB694-D1CF-449B-BA2A-44D6ECB1BEFF}" v="887" dt="2019-08-30T17:21:44.373"/>
    <p1510:client id="{B48E427F-74A2-FC5A-D8DC-27CA210A390C}" v="1112" dt="2023-07-12T16:26:47.024"/>
    <p1510:client id="{B983DA75-5777-7B2F-6276-2C1A855AAE42}" v="50" dt="2019-09-04T09:42:04.616"/>
    <p1510:client id="{CB63639C-B0E1-E404-E351-F7A5BF89122F}" v="22" dt="2020-01-20T14:07:36.410"/>
    <p1510:client id="{D924FC47-CBFA-4D24-9B94-2BC48E2C3443}" v="985" dt="2020-11-24T18:13:22.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tott" userId="S::karenstott@talkofftherecord.org::8b680bba-4696-48b3-9c55-815d6ba91c11" providerId="AD" clId="Web-{18A0CBDD-7838-8799-0F25-3777BA7E39B7}"/>
    <pc:docChg chg="modSld">
      <pc:chgData name="Karen Stott" userId="S::karenstott@talkofftherecord.org::8b680bba-4696-48b3-9c55-815d6ba91c11" providerId="AD" clId="Web-{18A0CBDD-7838-8799-0F25-3777BA7E39B7}" dt="2019-09-09T13:31:43.575" v="3" actId="1076"/>
      <pc:docMkLst>
        <pc:docMk/>
      </pc:docMkLst>
      <pc:sldChg chg="addSp modSp">
        <pc:chgData name="Karen Stott" userId="S::karenstott@talkofftherecord.org::8b680bba-4696-48b3-9c55-815d6ba91c11" providerId="AD" clId="Web-{18A0CBDD-7838-8799-0F25-3777BA7E39B7}" dt="2019-09-09T13:31:43.575" v="3" actId="1076"/>
        <pc:sldMkLst>
          <pc:docMk/>
          <pc:sldMk cId="2626764585" sldId="257"/>
        </pc:sldMkLst>
        <pc:picChg chg="add mod">
          <ac:chgData name="Karen Stott" userId="S::karenstott@talkofftherecord.org::8b680bba-4696-48b3-9c55-815d6ba91c11" providerId="AD" clId="Web-{18A0CBDD-7838-8799-0F25-3777BA7E39B7}" dt="2019-09-09T13:31:43.575" v="3" actId="1076"/>
          <ac:picMkLst>
            <pc:docMk/>
            <pc:sldMk cId="2626764585" sldId="257"/>
            <ac:picMk id="4" creationId="{C3DDFD13-8726-4A37-8374-31AB6A56118B}"/>
          </ac:picMkLst>
        </pc:picChg>
        <pc:picChg chg="mod">
          <ac:chgData name="Karen Stott" userId="S::karenstott@talkofftherecord.org::8b680bba-4696-48b3-9c55-815d6ba91c11" providerId="AD" clId="Web-{18A0CBDD-7838-8799-0F25-3777BA7E39B7}" dt="2019-09-09T13:31:03.810" v="0" actId="1076"/>
          <ac:picMkLst>
            <pc:docMk/>
            <pc:sldMk cId="2626764585" sldId="257"/>
            <ac:picMk id="6" creationId="{EBA36F2C-B319-4C03-899B-A91770026F8F}"/>
          </ac:picMkLst>
        </pc:picChg>
      </pc:sldChg>
    </pc:docChg>
  </pc:docChgLst>
  <pc:docChgLst>
    <pc:chgData name="Karen Stott" userId="S::karenstott@talkofftherecord.org::8b680bba-4696-48b3-9c55-815d6ba91c11" providerId="AD" clId="Web-{B48E427F-74A2-FC5A-D8DC-27CA210A390C}"/>
    <pc:docChg chg="addSld delSld modSld">
      <pc:chgData name="Karen Stott" userId="S::karenstott@talkofftherecord.org::8b680bba-4696-48b3-9c55-815d6ba91c11" providerId="AD" clId="Web-{B48E427F-74A2-FC5A-D8DC-27CA210A390C}" dt="2023-07-12T16:26:47.024" v="906" actId="1076"/>
      <pc:docMkLst>
        <pc:docMk/>
      </pc:docMkLst>
      <pc:sldChg chg="modSp">
        <pc:chgData name="Karen Stott" userId="S::karenstott@talkofftherecord.org::8b680bba-4696-48b3-9c55-815d6ba91c11" providerId="AD" clId="Web-{B48E427F-74A2-FC5A-D8DC-27CA210A390C}" dt="2023-07-12T14:37:30.036" v="1" actId="1076"/>
        <pc:sldMkLst>
          <pc:docMk/>
          <pc:sldMk cId="2626764585" sldId="257"/>
        </pc:sldMkLst>
        <pc:picChg chg="mod">
          <ac:chgData name="Karen Stott" userId="S::karenstott@talkofftherecord.org::8b680bba-4696-48b3-9c55-815d6ba91c11" providerId="AD" clId="Web-{B48E427F-74A2-FC5A-D8DC-27CA210A390C}" dt="2023-07-12T14:37:30.036" v="1" actId="1076"/>
          <ac:picMkLst>
            <pc:docMk/>
            <pc:sldMk cId="2626764585" sldId="257"/>
            <ac:picMk id="2" creationId="{9B9EADF2-C4C2-409B-95BA-6695BD3B23D7}"/>
          </ac:picMkLst>
        </pc:picChg>
      </pc:sldChg>
      <pc:sldChg chg="del">
        <pc:chgData name="Karen Stott" userId="S::karenstott@talkofftherecord.org::8b680bba-4696-48b3-9c55-815d6ba91c11" providerId="AD" clId="Web-{B48E427F-74A2-FC5A-D8DC-27CA210A390C}" dt="2023-07-12T15:14:40.149" v="15"/>
        <pc:sldMkLst>
          <pc:docMk/>
          <pc:sldMk cId="876396617" sldId="258"/>
        </pc:sldMkLst>
      </pc:sldChg>
      <pc:sldChg chg="addSp delSp modSp mod setBg">
        <pc:chgData name="Karen Stott" userId="S::karenstott@talkofftherecord.org::8b680bba-4696-48b3-9c55-815d6ba91c11" providerId="AD" clId="Web-{B48E427F-74A2-FC5A-D8DC-27CA210A390C}" dt="2023-07-12T16:18:26.259" v="873" actId="1076"/>
        <pc:sldMkLst>
          <pc:docMk/>
          <pc:sldMk cId="1806093580" sldId="259"/>
        </pc:sldMkLst>
        <pc:spChg chg="mod">
          <ac:chgData name="Karen Stott" userId="S::karenstott@talkofftherecord.org::8b680bba-4696-48b3-9c55-815d6ba91c11" providerId="AD" clId="Web-{B48E427F-74A2-FC5A-D8DC-27CA210A390C}" dt="2023-07-12T16:02:30.731" v="528"/>
          <ac:spMkLst>
            <pc:docMk/>
            <pc:sldMk cId="1806093580" sldId="259"/>
            <ac:spMk id="7" creationId="{00000000-0000-0000-0000-000000000000}"/>
          </ac:spMkLst>
        </pc:spChg>
        <pc:spChg chg="add">
          <ac:chgData name="Karen Stott" userId="S::karenstott@talkofftherecord.org::8b680bba-4696-48b3-9c55-815d6ba91c11" providerId="AD" clId="Web-{B48E427F-74A2-FC5A-D8DC-27CA210A390C}" dt="2023-07-12T16:02:30.731" v="528"/>
          <ac:spMkLst>
            <pc:docMk/>
            <pc:sldMk cId="1806093580" sldId="259"/>
            <ac:spMk id="13" creationId="{91F55C5D-1648-4BE3-932D-8CADBF3F6736}"/>
          </ac:spMkLst>
        </pc:spChg>
        <pc:spChg chg="add">
          <ac:chgData name="Karen Stott" userId="S::karenstott@talkofftherecord.org::8b680bba-4696-48b3-9c55-815d6ba91c11" providerId="AD" clId="Web-{B48E427F-74A2-FC5A-D8DC-27CA210A390C}" dt="2023-07-12T16:02:30.731" v="528"/>
          <ac:spMkLst>
            <pc:docMk/>
            <pc:sldMk cId="1806093580" sldId="259"/>
            <ac:spMk id="15" creationId="{A38E1331-B5A6-44BE-BF4E-EE6C2FD2A242}"/>
          </ac:spMkLst>
        </pc:spChg>
        <pc:picChg chg="mod ord">
          <ac:chgData name="Karen Stott" userId="S::karenstott@talkofftherecord.org::8b680bba-4696-48b3-9c55-815d6ba91c11" providerId="AD" clId="Web-{B48E427F-74A2-FC5A-D8DC-27CA210A390C}" dt="2023-07-12T16:06:34.035" v="552" actId="14100"/>
          <ac:picMkLst>
            <pc:docMk/>
            <pc:sldMk cId="1806093580" sldId="259"/>
            <ac:picMk id="2" creationId="{00000000-0000-0000-0000-000000000000}"/>
          </ac:picMkLst>
        </pc:picChg>
        <pc:picChg chg="del mod ord">
          <ac:chgData name="Karen Stott" userId="S::karenstott@talkofftherecord.org::8b680bba-4696-48b3-9c55-815d6ba91c11" providerId="AD" clId="Web-{B48E427F-74A2-FC5A-D8DC-27CA210A390C}" dt="2023-07-12T16:04:10.984" v="535"/>
          <ac:picMkLst>
            <pc:docMk/>
            <pc:sldMk cId="1806093580" sldId="259"/>
            <ac:picMk id="3" creationId="{00000000-0000-0000-0000-000000000000}"/>
          </ac:picMkLst>
        </pc:picChg>
        <pc:picChg chg="add mod">
          <ac:chgData name="Karen Stott" userId="S::karenstott@talkofftherecord.org::8b680bba-4696-48b3-9c55-815d6ba91c11" providerId="AD" clId="Web-{B48E427F-74A2-FC5A-D8DC-27CA210A390C}" dt="2023-07-12T16:05:51.487" v="546" actId="14100"/>
          <ac:picMkLst>
            <pc:docMk/>
            <pc:sldMk cId="1806093580" sldId="259"/>
            <ac:picMk id="5" creationId="{2A3C2467-012D-86DA-A77E-C5A3DB1244EB}"/>
          </ac:picMkLst>
        </pc:picChg>
        <pc:picChg chg="del mod ord">
          <ac:chgData name="Karen Stott" userId="S::karenstott@talkofftherecord.org::8b680bba-4696-48b3-9c55-815d6ba91c11" providerId="AD" clId="Web-{B48E427F-74A2-FC5A-D8DC-27CA210A390C}" dt="2023-07-12T16:05:01.142" v="540"/>
          <ac:picMkLst>
            <pc:docMk/>
            <pc:sldMk cId="1806093580" sldId="259"/>
            <ac:picMk id="6" creationId="{00000000-0000-0000-0000-000000000000}"/>
          </ac:picMkLst>
        </pc:picChg>
        <pc:picChg chg="del mod">
          <ac:chgData name="Karen Stott" userId="S::karenstott@talkofftherecord.org::8b680bba-4696-48b3-9c55-815d6ba91c11" providerId="AD" clId="Web-{B48E427F-74A2-FC5A-D8DC-27CA210A390C}" dt="2023-07-12T16:16:57.366" v="865"/>
          <ac:picMkLst>
            <pc:docMk/>
            <pc:sldMk cId="1806093580" sldId="259"/>
            <ac:picMk id="8" creationId="{00000000-0000-0000-0000-000000000000}"/>
          </ac:picMkLst>
        </pc:picChg>
        <pc:picChg chg="add mod">
          <ac:chgData name="Karen Stott" userId="S::karenstott@talkofftherecord.org::8b680bba-4696-48b3-9c55-815d6ba91c11" providerId="AD" clId="Web-{B48E427F-74A2-FC5A-D8DC-27CA210A390C}" dt="2023-07-12T16:06:43.629" v="553" actId="1076"/>
          <ac:picMkLst>
            <pc:docMk/>
            <pc:sldMk cId="1806093580" sldId="259"/>
            <ac:picMk id="10" creationId="{E33BC837-3BA4-E4A7-CC53-7E8DEEB60C37}"/>
          </ac:picMkLst>
        </pc:picChg>
        <pc:picChg chg="add mod modCrop">
          <ac:chgData name="Karen Stott" userId="S::karenstott@talkofftherecord.org::8b680bba-4696-48b3-9c55-815d6ba91c11" providerId="AD" clId="Web-{B48E427F-74A2-FC5A-D8DC-27CA210A390C}" dt="2023-07-12T16:18:26.259" v="873" actId="1076"/>
          <ac:picMkLst>
            <pc:docMk/>
            <pc:sldMk cId="1806093580" sldId="259"/>
            <ac:picMk id="11" creationId="{195B755B-2719-3BE8-B9C8-51CA23007A39}"/>
          </ac:picMkLst>
        </pc:picChg>
      </pc:sldChg>
      <pc:sldChg chg="addSp delSp modSp mod setBg">
        <pc:chgData name="Karen Stott" userId="S::karenstott@talkofftherecord.org::8b680bba-4696-48b3-9c55-815d6ba91c11" providerId="AD" clId="Web-{B48E427F-74A2-FC5A-D8DC-27CA210A390C}" dt="2023-07-12T16:26:47.024" v="906" actId="1076"/>
        <pc:sldMkLst>
          <pc:docMk/>
          <pc:sldMk cId="3893937588" sldId="262"/>
        </pc:sldMkLst>
        <pc:spChg chg="mod">
          <ac:chgData name="Karen Stott" userId="S::karenstott@talkofftherecord.org::8b680bba-4696-48b3-9c55-815d6ba91c11" providerId="AD" clId="Web-{B48E427F-74A2-FC5A-D8DC-27CA210A390C}" dt="2023-07-12T16:22:36.735" v="875"/>
          <ac:spMkLst>
            <pc:docMk/>
            <pc:sldMk cId="3893937588" sldId="262"/>
            <ac:spMk id="2" creationId="{22BEBEC0-01F3-45DD-9AE5-2E03618152A7}"/>
          </ac:spMkLst>
        </pc:spChg>
        <pc:spChg chg="mod">
          <ac:chgData name="Karen Stott" userId="S::karenstott@talkofftherecord.org::8b680bba-4696-48b3-9c55-815d6ba91c11" providerId="AD" clId="Web-{B48E427F-74A2-FC5A-D8DC-27CA210A390C}" dt="2023-07-12T16:25:29.115" v="895" actId="1076"/>
          <ac:spMkLst>
            <pc:docMk/>
            <pc:sldMk cId="3893937588" sldId="262"/>
            <ac:spMk id="4" creationId="{E9BE517F-E0B1-4433-9BCB-6F389348F5E4}"/>
          </ac:spMkLst>
        </pc:spChg>
        <pc:spChg chg="add del mod ord">
          <ac:chgData name="Karen Stott" userId="S::karenstott@talkofftherecord.org::8b680bba-4696-48b3-9c55-815d6ba91c11" providerId="AD" clId="Web-{B48E427F-74A2-FC5A-D8DC-27CA210A390C}" dt="2023-07-12T16:23:20.564" v="876"/>
          <ac:spMkLst>
            <pc:docMk/>
            <pc:sldMk cId="3893937588" sldId="262"/>
            <ac:spMk id="6" creationId="{1C36E020-D7E3-0CC4-DD4F-B7594A815242}"/>
          </ac:spMkLst>
        </pc:spChg>
        <pc:spChg chg="mod">
          <ac:chgData name="Karen Stott" userId="S::karenstott@talkofftherecord.org::8b680bba-4696-48b3-9c55-815d6ba91c11" providerId="AD" clId="Web-{B48E427F-74A2-FC5A-D8DC-27CA210A390C}" dt="2023-07-12T16:25:33.959" v="896" actId="14100"/>
          <ac:spMkLst>
            <pc:docMk/>
            <pc:sldMk cId="3893937588" sldId="262"/>
            <ac:spMk id="10" creationId="{23D33259-58BB-4F5B-A813-9CB32FF49A4C}"/>
          </ac:spMkLst>
        </pc:spChg>
        <pc:spChg chg="add del mod">
          <ac:chgData name="Karen Stott" userId="S::karenstott@talkofftherecord.org::8b680bba-4696-48b3-9c55-815d6ba91c11" providerId="AD" clId="Web-{B48E427F-74A2-FC5A-D8DC-27CA210A390C}" dt="2023-07-12T16:26:27.148" v="902"/>
          <ac:spMkLst>
            <pc:docMk/>
            <pc:sldMk cId="3893937588" sldId="262"/>
            <ac:spMk id="11" creationId="{9150EAFD-0DFE-9208-7296-891A721D1835}"/>
          </ac:spMkLst>
        </pc:spChg>
        <pc:spChg chg="add">
          <ac:chgData name="Karen Stott" userId="S::karenstott@talkofftherecord.org::8b680bba-4696-48b3-9c55-815d6ba91c11" providerId="AD" clId="Web-{B48E427F-74A2-FC5A-D8DC-27CA210A390C}" dt="2023-07-12T16:22:36.735" v="875"/>
          <ac:spMkLst>
            <pc:docMk/>
            <pc:sldMk cId="3893937588" sldId="262"/>
            <ac:spMk id="15" creationId="{2B97F24A-32CE-4C1C-A50D-3016B394DCFB}"/>
          </ac:spMkLst>
        </pc:spChg>
        <pc:spChg chg="add">
          <ac:chgData name="Karen Stott" userId="S::karenstott@talkofftherecord.org::8b680bba-4696-48b3-9c55-815d6ba91c11" providerId="AD" clId="Web-{B48E427F-74A2-FC5A-D8DC-27CA210A390C}" dt="2023-07-12T16:22:36.735" v="875"/>
          <ac:spMkLst>
            <pc:docMk/>
            <pc:sldMk cId="3893937588" sldId="262"/>
            <ac:spMk id="17" creationId="{6357EC4F-235E-4222-A36F-C7878ACE37F2}"/>
          </ac:spMkLst>
        </pc:spChg>
        <pc:picChg chg="del mod">
          <ac:chgData name="Karen Stott" userId="S::karenstott@talkofftherecord.org::8b680bba-4696-48b3-9c55-815d6ba91c11" providerId="AD" clId="Web-{B48E427F-74A2-FC5A-D8DC-27CA210A390C}" dt="2023-07-12T16:26:06.866" v="900"/>
          <ac:picMkLst>
            <pc:docMk/>
            <pc:sldMk cId="3893937588" sldId="262"/>
            <ac:picMk id="3" creationId="{59116E81-7504-49FA-B083-B0B71FB61702}"/>
          </ac:picMkLst>
        </pc:picChg>
        <pc:picChg chg="add del mod ord modCrop">
          <ac:chgData name="Karen Stott" userId="S::karenstott@talkofftherecord.org::8b680bba-4696-48b3-9c55-815d6ba91c11" providerId="AD" clId="Web-{B48E427F-74A2-FC5A-D8DC-27CA210A390C}" dt="2023-07-12T16:26:24.289" v="901"/>
          <ac:picMkLst>
            <pc:docMk/>
            <pc:sldMk cId="3893937588" sldId="262"/>
            <ac:picMk id="7" creationId="{799535BF-4AEC-23C8-6457-601F41A8811E}"/>
          </ac:picMkLst>
        </pc:picChg>
        <pc:picChg chg="del mod">
          <ac:chgData name="Karen Stott" userId="S::karenstott@talkofftherecord.org::8b680bba-4696-48b3-9c55-815d6ba91c11" providerId="AD" clId="Web-{B48E427F-74A2-FC5A-D8DC-27CA210A390C}" dt="2023-07-12T16:22:30.438" v="874"/>
          <ac:picMkLst>
            <pc:docMk/>
            <pc:sldMk cId="3893937588" sldId="262"/>
            <ac:picMk id="8" creationId="{18448F12-8EAE-428C-9029-E7926B308F73}"/>
          </ac:picMkLst>
        </pc:picChg>
        <pc:picChg chg="add mod ord">
          <ac:chgData name="Karen Stott" userId="S::karenstott@talkofftherecord.org::8b680bba-4696-48b3-9c55-815d6ba91c11" providerId="AD" clId="Web-{B48E427F-74A2-FC5A-D8DC-27CA210A390C}" dt="2023-07-12T16:26:47.024" v="906" actId="1076"/>
          <ac:picMkLst>
            <pc:docMk/>
            <pc:sldMk cId="3893937588" sldId="262"/>
            <ac:picMk id="12" creationId="{0A3E2D60-B8E4-7762-1C85-3AD20A7B9BC5}"/>
          </ac:picMkLst>
        </pc:picChg>
      </pc:sldChg>
      <pc:sldChg chg="del">
        <pc:chgData name="Karen Stott" userId="S::karenstott@talkofftherecord.org::8b680bba-4696-48b3-9c55-815d6ba91c11" providerId="AD" clId="Web-{B48E427F-74A2-FC5A-D8DC-27CA210A390C}" dt="2023-07-12T15:13:21.365" v="13"/>
        <pc:sldMkLst>
          <pc:docMk/>
          <pc:sldMk cId="1698979649" sldId="263"/>
        </pc:sldMkLst>
      </pc:sldChg>
      <pc:sldChg chg="del">
        <pc:chgData name="Karen Stott" userId="S::karenstott@talkofftherecord.org::8b680bba-4696-48b3-9c55-815d6ba91c11" providerId="AD" clId="Web-{B48E427F-74A2-FC5A-D8DC-27CA210A390C}" dt="2023-07-12T16:15:45.458" v="864"/>
        <pc:sldMkLst>
          <pc:docMk/>
          <pc:sldMk cId="179703518" sldId="264"/>
        </pc:sldMkLst>
      </pc:sldChg>
      <pc:sldChg chg="del">
        <pc:chgData name="Karen Stott" userId="S::karenstott@talkofftherecord.org::8b680bba-4696-48b3-9c55-815d6ba91c11" providerId="AD" clId="Web-{B48E427F-74A2-FC5A-D8DC-27CA210A390C}" dt="2023-07-12T15:14:36.680" v="14"/>
        <pc:sldMkLst>
          <pc:docMk/>
          <pc:sldMk cId="343930602" sldId="266"/>
        </pc:sldMkLst>
      </pc:sldChg>
      <pc:sldChg chg="addSp modSp mod setBg">
        <pc:chgData name="Karen Stott" userId="S::karenstott@talkofftherecord.org::8b680bba-4696-48b3-9c55-815d6ba91c11" providerId="AD" clId="Web-{B48E427F-74A2-FC5A-D8DC-27CA210A390C}" dt="2023-07-12T16:15:27.332" v="863" actId="14100"/>
        <pc:sldMkLst>
          <pc:docMk/>
          <pc:sldMk cId="1449519989" sldId="267"/>
        </pc:sldMkLst>
        <pc:spChg chg="mod">
          <ac:chgData name="Karen Stott" userId="S::karenstott@talkofftherecord.org::8b680bba-4696-48b3-9c55-815d6ba91c11" providerId="AD" clId="Web-{B48E427F-74A2-FC5A-D8DC-27CA210A390C}" dt="2023-07-12T15:56:11.517" v="503" actId="20577"/>
          <ac:spMkLst>
            <pc:docMk/>
            <pc:sldMk cId="1449519989" sldId="267"/>
            <ac:spMk id="2" creationId="{B1750E38-93E9-48E5-BF21-6F6447763FE5}"/>
          </ac:spMkLst>
        </pc:spChg>
        <pc:spChg chg="mod">
          <ac:chgData name="Karen Stott" userId="S::karenstott@talkofftherecord.org::8b680bba-4696-48b3-9c55-815d6ba91c11" providerId="AD" clId="Web-{B48E427F-74A2-FC5A-D8DC-27CA210A390C}" dt="2023-07-12T16:15:27.332" v="863" actId="14100"/>
          <ac:spMkLst>
            <pc:docMk/>
            <pc:sldMk cId="1449519989" sldId="267"/>
            <ac:spMk id="3" creationId="{00000000-0000-0000-0000-000000000000}"/>
          </ac:spMkLst>
        </pc:spChg>
        <pc:spChg chg="add">
          <ac:chgData name="Karen Stott" userId="S::karenstott@talkofftherecord.org::8b680bba-4696-48b3-9c55-815d6ba91c11" providerId="AD" clId="Web-{B48E427F-74A2-FC5A-D8DC-27CA210A390C}" dt="2023-07-12T15:36:26.186" v="342"/>
          <ac:spMkLst>
            <pc:docMk/>
            <pc:sldMk cId="1449519989" sldId="267"/>
            <ac:spMk id="9" creationId="{45D37F4E-DDB4-456B-97E0-9937730A039F}"/>
          </ac:spMkLst>
        </pc:spChg>
        <pc:spChg chg="add">
          <ac:chgData name="Karen Stott" userId="S::karenstott@talkofftherecord.org::8b680bba-4696-48b3-9c55-815d6ba91c11" providerId="AD" clId="Web-{B48E427F-74A2-FC5A-D8DC-27CA210A390C}" dt="2023-07-12T15:36:26.186" v="342"/>
          <ac:spMkLst>
            <pc:docMk/>
            <pc:sldMk cId="1449519989" sldId="267"/>
            <ac:spMk id="11" creationId="{B2DD41CD-8F47-4F56-AD12-4E2FF7696987}"/>
          </ac:spMkLst>
        </pc:spChg>
        <pc:picChg chg="mod ord">
          <ac:chgData name="Karen Stott" userId="S::karenstott@talkofftherecord.org::8b680bba-4696-48b3-9c55-815d6ba91c11" providerId="AD" clId="Web-{B48E427F-74A2-FC5A-D8DC-27CA210A390C}" dt="2023-07-12T16:15:15.191" v="861" actId="14100"/>
          <ac:picMkLst>
            <pc:docMk/>
            <pc:sldMk cId="1449519989" sldId="267"/>
            <ac:picMk id="4" creationId="{A9B87955-7593-4F9F-AB73-D20BC4A95F4E}"/>
          </ac:picMkLst>
        </pc:picChg>
      </pc:sldChg>
      <pc:sldChg chg="addSp delSp modSp">
        <pc:chgData name="Karen Stott" userId="S::karenstott@talkofftherecord.org::8b680bba-4696-48b3-9c55-815d6ba91c11" providerId="AD" clId="Web-{B48E427F-74A2-FC5A-D8DC-27CA210A390C}" dt="2023-07-12T15:55:14.500" v="498" actId="14100"/>
        <pc:sldMkLst>
          <pc:docMk/>
          <pc:sldMk cId="732524811" sldId="268"/>
        </pc:sldMkLst>
        <pc:spChg chg="mod">
          <ac:chgData name="Karen Stott" userId="S::karenstott@talkofftherecord.org::8b680bba-4696-48b3-9c55-815d6ba91c11" providerId="AD" clId="Web-{B48E427F-74A2-FC5A-D8DC-27CA210A390C}" dt="2023-07-12T15:53:55.435" v="491" actId="20577"/>
          <ac:spMkLst>
            <pc:docMk/>
            <pc:sldMk cId="732524811" sldId="268"/>
            <ac:spMk id="3" creationId="{00000000-0000-0000-0000-000000000000}"/>
          </ac:spMkLst>
        </pc:spChg>
        <pc:picChg chg="add">
          <ac:chgData name="Karen Stott" userId="S::karenstott@talkofftherecord.org::8b680bba-4696-48b3-9c55-815d6ba91c11" providerId="AD" clId="Web-{B48E427F-74A2-FC5A-D8DC-27CA210A390C}" dt="2023-07-12T15:54:07.607" v="492"/>
          <ac:picMkLst>
            <pc:docMk/>
            <pc:sldMk cId="732524811" sldId="268"/>
            <ac:picMk id="4" creationId="{AFC8E022-9DB1-47EE-B904-A65EF8461AB3}"/>
          </ac:picMkLst>
        </pc:picChg>
        <pc:picChg chg="del">
          <ac:chgData name="Karen Stott" userId="S::karenstott@talkofftherecord.org::8b680bba-4696-48b3-9c55-815d6ba91c11" providerId="AD" clId="Web-{B48E427F-74A2-FC5A-D8DC-27CA210A390C}" dt="2023-07-12T14:38:24.741" v="2"/>
          <ac:picMkLst>
            <pc:docMk/>
            <pc:sldMk cId="732524811" sldId="268"/>
            <ac:picMk id="5" creationId="{9287BDF2-50AD-4D21-A076-B81D26E4A646}"/>
          </ac:picMkLst>
        </pc:picChg>
        <pc:picChg chg="mod">
          <ac:chgData name="Karen Stott" userId="S::karenstott@talkofftherecord.org::8b680bba-4696-48b3-9c55-815d6ba91c11" providerId="AD" clId="Web-{B48E427F-74A2-FC5A-D8DC-27CA210A390C}" dt="2023-07-12T15:55:14.500" v="498" actId="14100"/>
          <ac:picMkLst>
            <pc:docMk/>
            <pc:sldMk cId="732524811" sldId="268"/>
            <ac:picMk id="6" creationId="{3880B0D8-DA6E-4F59-8E68-5E5E1C638358}"/>
          </ac:picMkLst>
        </pc:picChg>
        <pc:picChg chg="add mod">
          <ac:chgData name="Karen Stott" userId="S::karenstott@talkofftherecord.org::8b680bba-4696-48b3-9c55-815d6ba91c11" providerId="AD" clId="Web-{B48E427F-74A2-FC5A-D8DC-27CA210A390C}" dt="2023-07-12T15:54:48.593" v="495" actId="1076"/>
          <ac:picMkLst>
            <pc:docMk/>
            <pc:sldMk cId="732524811" sldId="268"/>
            <ac:picMk id="7" creationId="{864B5440-8C13-8118-8A4A-3C4D393BFE2F}"/>
          </ac:picMkLst>
        </pc:picChg>
        <pc:picChg chg="mod">
          <ac:chgData name="Karen Stott" userId="S::karenstott@talkofftherecord.org::8b680bba-4696-48b3-9c55-815d6ba91c11" providerId="AD" clId="Web-{B48E427F-74A2-FC5A-D8DC-27CA210A390C}" dt="2023-07-12T14:39:16.039" v="11" actId="1076"/>
          <ac:picMkLst>
            <pc:docMk/>
            <pc:sldMk cId="732524811" sldId="268"/>
            <ac:picMk id="9" creationId="{EBA36F2C-B319-4C03-899B-A91770026F8F}"/>
          </ac:picMkLst>
        </pc:picChg>
        <pc:picChg chg="add mod">
          <ac:chgData name="Karen Stott" userId="S::karenstott@talkofftherecord.org::8b680bba-4696-48b3-9c55-815d6ba91c11" providerId="AD" clId="Web-{B48E427F-74A2-FC5A-D8DC-27CA210A390C}" dt="2023-07-12T15:54:54.734" v="496" actId="1076"/>
          <ac:picMkLst>
            <pc:docMk/>
            <pc:sldMk cId="732524811" sldId="268"/>
            <ac:picMk id="10" creationId="{1D9C9422-6D4B-4A4A-2C62-F3B1C212EC6A}"/>
          </ac:picMkLst>
        </pc:picChg>
      </pc:sldChg>
      <pc:sldChg chg="del">
        <pc:chgData name="Karen Stott" userId="S::karenstott@talkofftherecord.org::8b680bba-4696-48b3-9c55-815d6ba91c11" providerId="AD" clId="Web-{B48E427F-74A2-FC5A-D8DC-27CA210A390C}" dt="2023-07-12T15:32:08.226" v="276"/>
        <pc:sldMkLst>
          <pc:docMk/>
          <pc:sldMk cId="4057952152" sldId="269"/>
        </pc:sldMkLst>
      </pc:sldChg>
      <pc:sldChg chg="addSp modSp mod setBg">
        <pc:chgData name="Karen Stott" userId="S::karenstott@talkofftherecord.org::8b680bba-4696-48b3-9c55-815d6ba91c11" providerId="AD" clId="Web-{B48E427F-74A2-FC5A-D8DC-27CA210A390C}" dt="2023-07-12T15:35:37.919" v="341"/>
        <pc:sldMkLst>
          <pc:docMk/>
          <pc:sldMk cId="1929999122" sldId="270"/>
        </pc:sldMkLst>
        <pc:spChg chg="mod">
          <ac:chgData name="Karen Stott" userId="S::karenstott@talkofftherecord.org::8b680bba-4696-48b3-9c55-815d6ba91c11" providerId="AD" clId="Web-{B48E427F-74A2-FC5A-D8DC-27CA210A390C}" dt="2023-07-12T15:35:37.919" v="341"/>
          <ac:spMkLst>
            <pc:docMk/>
            <pc:sldMk cId="1929999122" sldId="270"/>
            <ac:spMk id="2" creationId="{00000000-0000-0000-0000-000000000000}"/>
          </ac:spMkLst>
        </pc:spChg>
        <pc:spChg chg="mod">
          <ac:chgData name="Karen Stott" userId="S::karenstott@talkofftherecord.org::8b680bba-4696-48b3-9c55-815d6ba91c11" providerId="AD" clId="Web-{B48E427F-74A2-FC5A-D8DC-27CA210A390C}" dt="2023-07-12T15:35:37.919" v="341"/>
          <ac:spMkLst>
            <pc:docMk/>
            <pc:sldMk cId="1929999122" sldId="270"/>
            <ac:spMk id="3" creationId="{00000000-0000-0000-0000-000000000000}"/>
          </ac:spMkLst>
        </pc:spChg>
        <pc:spChg chg="add">
          <ac:chgData name="Karen Stott" userId="S::karenstott@talkofftherecord.org::8b680bba-4696-48b3-9c55-815d6ba91c11" providerId="AD" clId="Web-{B48E427F-74A2-FC5A-D8DC-27CA210A390C}" dt="2023-07-12T15:35:37.919" v="341"/>
          <ac:spMkLst>
            <pc:docMk/>
            <pc:sldMk cId="1929999122" sldId="270"/>
            <ac:spMk id="9" creationId="{45D37F4E-DDB4-456B-97E0-9937730A039F}"/>
          </ac:spMkLst>
        </pc:spChg>
        <pc:spChg chg="add">
          <ac:chgData name="Karen Stott" userId="S::karenstott@talkofftherecord.org::8b680bba-4696-48b3-9c55-815d6ba91c11" providerId="AD" clId="Web-{B48E427F-74A2-FC5A-D8DC-27CA210A390C}" dt="2023-07-12T15:35:37.919" v="341"/>
          <ac:spMkLst>
            <pc:docMk/>
            <pc:sldMk cId="1929999122" sldId="270"/>
            <ac:spMk id="11" creationId="{B2DD41CD-8F47-4F56-AD12-4E2FF7696987}"/>
          </ac:spMkLst>
        </pc:spChg>
        <pc:picChg chg="mod ord">
          <ac:chgData name="Karen Stott" userId="S::karenstott@talkofftherecord.org::8b680bba-4696-48b3-9c55-815d6ba91c11" providerId="AD" clId="Web-{B48E427F-74A2-FC5A-D8DC-27CA210A390C}" dt="2023-07-12T15:35:37.919" v="341"/>
          <ac:picMkLst>
            <pc:docMk/>
            <pc:sldMk cId="1929999122" sldId="270"/>
            <ac:picMk id="4" creationId="{EA77096A-C0E0-4B48-AB28-64F62DFCF906}"/>
          </ac:picMkLst>
        </pc:picChg>
      </pc:sldChg>
      <pc:sldChg chg="del">
        <pc:chgData name="Karen Stott" userId="S::karenstott@talkofftherecord.org::8b680bba-4696-48b3-9c55-815d6ba91c11" providerId="AD" clId="Web-{B48E427F-74A2-FC5A-D8DC-27CA210A390C}" dt="2023-07-12T15:32:06.101" v="275"/>
        <pc:sldMkLst>
          <pc:docMk/>
          <pc:sldMk cId="1924827516" sldId="271"/>
        </pc:sldMkLst>
      </pc:sldChg>
      <pc:sldChg chg="delSp modSp add del">
        <pc:chgData name="Karen Stott" userId="S::karenstott@talkofftherecord.org::8b680bba-4696-48b3-9c55-815d6ba91c11" providerId="AD" clId="Web-{B48E427F-74A2-FC5A-D8DC-27CA210A390C}" dt="2023-07-12T15:56:55.644" v="504"/>
        <pc:sldMkLst>
          <pc:docMk/>
          <pc:sldMk cId="1918407203" sldId="272"/>
        </pc:sldMkLst>
        <pc:spChg chg="del">
          <ac:chgData name="Karen Stott" userId="S::karenstott@talkofftherecord.org::8b680bba-4696-48b3-9c55-815d6ba91c11" providerId="AD" clId="Web-{B48E427F-74A2-FC5A-D8DC-27CA210A390C}" dt="2023-07-12T15:48:15.254" v="435"/>
          <ac:spMkLst>
            <pc:docMk/>
            <pc:sldMk cId="1918407203" sldId="272"/>
            <ac:spMk id="9" creationId="{8AD328CE-56C5-4865-9596-43C0FAEC61CC}"/>
          </ac:spMkLst>
        </pc:spChg>
        <pc:picChg chg="mod modCrop">
          <ac:chgData name="Karen Stott" userId="S::karenstott@talkofftherecord.org::8b680bba-4696-48b3-9c55-815d6ba91c11" providerId="AD" clId="Web-{B48E427F-74A2-FC5A-D8DC-27CA210A390C}" dt="2023-07-12T15:48:11.847" v="434" actId="14100"/>
          <ac:picMkLst>
            <pc:docMk/>
            <pc:sldMk cId="1918407203" sldId="272"/>
            <ac:picMk id="2" creationId="{7500FB80-8856-413F-B326-A76B544FE637}"/>
          </ac:picMkLst>
        </pc:picChg>
      </pc:sldChg>
      <pc:sldChg chg="addSp delSp modSp add">
        <pc:chgData name="Karen Stott" userId="S::karenstott@talkofftherecord.org::8b680bba-4696-48b3-9c55-815d6ba91c11" providerId="AD" clId="Web-{B48E427F-74A2-FC5A-D8DC-27CA210A390C}" dt="2023-07-12T15:44:40.825" v="415" actId="1076"/>
        <pc:sldMkLst>
          <pc:docMk/>
          <pc:sldMk cId="2612193106" sldId="273"/>
        </pc:sldMkLst>
        <pc:spChg chg="add del mod">
          <ac:chgData name="Karen Stott" userId="S::karenstott@talkofftherecord.org::8b680bba-4696-48b3-9c55-815d6ba91c11" providerId="AD" clId="Web-{B48E427F-74A2-FC5A-D8DC-27CA210A390C}" dt="2023-07-12T15:37:16.953" v="345"/>
          <ac:spMkLst>
            <pc:docMk/>
            <pc:sldMk cId="2612193106" sldId="273"/>
            <ac:spMk id="7" creationId="{726E4AA6-07C5-4427-A09B-A439F2C5F8FB}"/>
          </ac:spMkLst>
        </pc:spChg>
        <pc:spChg chg="mod">
          <ac:chgData name="Karen Stott" userId="S::karenstott@talkofftherecord.org::8b680bba-4696-48b3-9c55-815d6ba91c11" providerId="AD" clId="Web-{B48E427F-74A2-FC5A-D8DC-27CA210A390C}" dt="2023-07-12T15:44:40.825" v="415" actId="1076"/>
          <ac:spMkLst>
            <pc:docMk/>
            <pc:sldMk cId="2612193106" sldId="273"/>
            <ac:spMk id="10" creationId="{0D1CF814-CDC0-477B-9C42-71A1F11505F7}"/>
          </ac:spMkLst>
        </pc:spChg>
        <pc:graphicFrameChg chg="add del">
          <ac:chgData name="Karen Stott" userId="S::karenstott@talkofftherecord.org::8b680bba-4696-48b3-9c55-815d6ba91c11" providerId="AD" clId="Web-{B48E427F-74A2-FC5A-D8DC-27CA210A390C}" dt="2023-07-12T15:37:16.938" v="344"/>
          <ac:graphicFrameMkLst>
            <pc:docMk/>
            <pc:sldMk cId="2612193106" sldId="273"/>
            <ac:graphicFrameMk id="12" creationId="{2FD5303F-1EE3-D6C9-97D3-4C0C5CA1D555}"/>
          </ac:graphicFrameMkLst>
        </pc:graphicFrameChg>
        <pc:graphicFrameChg chg="add modGraphic">
          <ac:chgData name="Karen Stott" userId="S::karenstott@talkofftherecord.org::8b680bba-4696-48b3-9c55-815d6ba91c11" providerId="AD" clId="Web-{B48E427F-74A2-FC5A-D8DC-27CA210A390C}" dt="2023-07-12T15:44:16.544" v="412" actId="20577"/>
          <ac:graphicFrameMkLst>
            <pc:docMk/>
            <pc:sldMk cId="2612193106" sldId="273"/>
            <ac:graphicFrameMk id="14" creationId="{50F461AA-1B9F-CF14-CE41-18200746307B}"/>
          </ac:graphicFrameMkLst>
        </pc:graphicFrameChg>
        <pc:picChg chg="del">
          <ac:chgData name="Karen Stott" userId="S::karenstott@talkofftherecord.org::8b680bba-4696-48b3-9c55-815d6ba91c11" providerId="AD" clId="Web-{B48E427F-74A2-FC5A-D8DC-27CA210A390C}" dt="2023-07-12T15:37:33.985" v="346"/>
          <ac:picMkLst>
            <pc:docMk/>
            <pc:sldMk cId="2612193106" sldId="273"/>
            <ac:picMk id="5" creationId="{0FB00FE9-4639-410E-9EF2-CE2EF55FBCB1}"/>
          </ac:picMkLst>
        </pc:picChg>
      </pc:sldChg>
      <pc:sldChg chg="addSp delSp modSp new mod setBg">
        <pc:chgData name="Karen Stott" userId="S::karenstott@talkofftherecord.org::8b680bba-4696-48b3-9c55-815d6ba91c11" providerId="AD" clId="Web-{B48E427F-74A2-FC5A-D8DC-27CA210A390C}" dt="2023-07-12T15:46:00.234" v="427" actId="20577"/>
        <pc:sldMkLst>
          <pc:docMk/>
          <pc:sldMk cId="2770593736" sldId="274"/>
        </pc:sldMkLst>
        <pc:spChg chg="mod">
          <ac:chgData name="Karen Stott" userId="S::karenstott@talkofftherecord.org::8b680bba-4696-48b3-9c55-815d6ba91c11" providerId="AD" clId="Web-{B48E427F-74A2-FC5A-D8DC-27CA210A390C}" dt="2023-07-12T15:42:07.009" v="392" actId="14100"/>
          <ac:spMkLst>
            <pc:docMk/>
            <pc:sldMk cId="2770593736" sldId="274"/>
            <ac:spMk id="2" creationId="{501FB3EA-102B-D4E0-D9DE-0C7E5AD70A8C}"/>
          </ac:spMkLst>
        </pc:spChg>
        <pc:spChg chg="del">
          <ac:chgData name="Karen Stott" userId="S::karenstott@talkofftherecord.org::8b680bba-4696-48b3-9c55-815d6ba91c11" providerId="AD" clId="Web-{B48E427F-74A2-FC5A-D8DC-27CA210A390C}" dt="2023-07-12T15:38:37.596" v="347"/>
          <ac:spMkLst>
            <pc:docMk/>
            <pc:sldMk cId="2770593736" sldId="274"/>
            <ac:spMk id="3" creationId="{80E8D248-4B1A-1058-93FF-EC1C20765FE1}"/>
          </ac:spMkLst>
        </pc:spChg>
        <pc:spChg chg="add mod">
          <ac:chgData name="Karen Stott" userId="S::karenstott@talkofftherecord.org::8b680bba-4696-48b3-9c55-815d6ba91c11" providerId="AD" clId="Web-{B48E427F-74A2-FC5A-D8DC-27CA210A390C}" dt="2023-07-12T15:46:00.234" v="427" actId="20577"/>
          <ac:spMkLst>
            <pc:docMk/>
            <pc:sldMk cId="2770593736" sldId="274"/>
            <ac:spMk id="8" creationId="{5F1D7EA2-92EA-90AC-CF07-806F4D9B9A7E}"/>
          </ac:spMkLst>
        </pc:spChg>
        <pc:spChg chg="add del">
          <ac:chgData name="Karen Stott" userId="S::karenstott@talkofftherecord.org::8b680bba-4696-48b3-9c55-815d6ba91c11" providerId="AD" clId="Web-{B48E427F-74A2-FC5A-D8DC-27CA210A390C}" dt="2023-07-12T15:40:44.350" v="374"/>
          <ac:spMkLst>
            <pc:docMk/>
            <pc:sldMk cId="2770593736" sldId="274"/>
            <ac:spMk id="11" creationId="{45D37F4E-DDB4-456B-97E0-9937730A039F}"/>
          </ac:spMkLst>
        </pc:spChg>
        <pc:spChg chg="add del">
          <ac:chgData name="Karen Stott" userId="S::karenstott@talkofftherecord.org::8b680bba-4696-48b3-9c55-815d6ba91c11" providerId="AD" clId="Web-{B48E427F-74A2-FC5A-D8DC-27CA210A390C}" dt="2023-07-12T15:40:44.350" v="374"/>
          <ac:spMkLst>
            <pc:docMk/>
            <pc:sldMk cId="2770593736" sldId="274"/>
            <ac:spMk id="13" creationId="{B2DD41CD-8F47-4F56-AD12-4E2FF7696987}"/>
          </ac:spMkLst>
        </pc:spChg>
        <pc:spChg chg="add">
          <ac:chgData name="Karen Stott" userId="S::karenstott@talkofftherecord.org::8b680bba-4696-48b3-9c55-815d6ba91c11" providerId="AD" clId="Web-{B48E427F-74A2-FC5A-D8DC-27CA210A390C}" dt="2023-07-12T15:40:44.350" v="374"/>
          <ac:spMkLst>
            <pc:docMk/>
            <pc:sldMk cId="2770593736" sldId="274"/>
            <ac:spMk id="18" creationId="{45D37F4E-DDB4-456B-97E0-9937730A039F}"/>
          </ac:spMkLst>
        </pc:spChg>
        <pc:spChg chg="add">
          <ac:chgData name="Karen Stott" userId="S::karenstott@talkofftherecord.org::8b680bba-4696-48b3-9c55-815d6ba91c11" providerId="AD" clId="Web-{B48E427F-74A2-FC5A-D8DC-27CA210A390C}" dt="2023-07-12T15:40:44.350" v="374"/>
          <ac:spMkLst>
            <pc:docMk/>
            <pc:sldMk cId="2770593736" sldId="274"/>
            <ac:spMk id="20" creationId="{B2DD41CD-8F47-4F56-AD12-4E2FF7696987}"/>
          </ac:spMkLst>
        </pc:spChg>
        <pc:picChg chg="add mod ord">
          <ac:chgData name="Karen Stott" userId="S::karenstott@talkofftherecord.org::8b680bba-4696-48b3-9c55-815d6ba91c11" providerId="AD" clId="Web-{B48E427F-74A2-FC5A-D8DC-27CA210A390C}" dt="2023-07-12T15:40:57.085" v="375" actId="14100"/>
          <ac:picMkLst>
            <pc:docMk/>
            <pc:sldMk cId="2770593736" sldId="274"/>
            <ac:picMk id="4" creationId="{F0605184-6D5C-D726-71ED-E2F43582D36D}"/>
          </ac:picMkLst>
        </pc:picChg>
        <pc:picChg chg="add">
          <ac:chgData name="Karen Stott" userId="S::karenstott@talkofftherecord.org::8b680bba-4696-48b3-9c55-815d6ba91c11" providerId="AD" clId="Web-{B48E427F-74A2-FC5A-D8DC-27CA210A390C}" dt="2023-07-12T15:42:24.978" v="393"/>
          <ac:picMkLst>
            <pc:docMk/>
            <pc:sldMk cId="2770593736" sldId="274"/>
            <ac:picMk id="6" creationId="{E40DD078-D028-9441-1336-CD7255346A5C}"/>
          </ac:picMkLst>
        </pc:picChg>
      </pc:sldChg>
      <pc:sldChg chg="addSp modSp new mod setBg">
        <pc:chgData name="Karen Stott" userId="S::karenstott@talkofftherecord.org::8b680bba-4696-48b3-9c55-815d6ba91c11" providerId="AD" clId="Web-{B48E427F-74A2-FC5A-D8DC-27CA210A390C}" dt="2023-07-12T15:58:06.583" v="513" actId="1076"/>
        <pc:sldMkLst>
          <pc:docMk/>
          <pc:sldMk cId="3897499096" sldId="275"/>
        </pc:sldMkLst>
        <pc:spChg chg="add mod">
          <ac:chgData name="Karen Stott" userId="S::karenstott@talkofftherecord.org::8b680bba-4696-48b3-9c55-815d6ba91c11" providerId="AD" clId="Web-{B48E427F-74A2-FC5A-D8DC-27CA210A390C}" dt="2023-07-12T15:57:36.363" v="509" actId="20577"/>
          <ac:spMkLst>
            <pc:docMk/>
            <pc:sldMk cId="3897499096" sldId="275"/>
            <ac:spMk id="5" creationId="{A3CD855B-FD71-B0ED-A9EC-72E24280134C}"/>
          </ac:spMkLst>
        </pc:spChg>
        <pc:spChg chg="add mod">
          <ac:chgData name="Karen Stott" userId="S::karenstott@talkofftherecord.org::8b680bba-4696-48b3-9c55-815d6ba91c11" providerId="AD" clId="Web-{B48E427F-74A2-FC5A-D8DC-27CA210A390C}" dt="2023-07-12T15:57:13.941" v="505"/>
          <ac:spMkLst>
            <pc:docMk/>
            <pc:sldMk cId="3897499096" sldId="275"/>
            <ac:spMk id="8" creationId="{6EAE14E4-D715-E086-55B7-3AC03AFA4194}"/>
          </ac:spMkLst>
        </pc:spChg>
        <pc:spChg chg="add">
          <ac:chgData name="Karen Stott" userId="S::karenstott@talkofftherecord.org::8b680bba-4696-48b3-9c55-815d6ba91c11" providerId="AD" clId="Web-{B48E427F-74A2-FC5A-D8DC-27CA210A390C}" dt="2023-07-12T15:57:13.941" v="505"/>
          <ac:spMkLst>
            <pc:docMk/>
            <pc:sldMk cId="3897499096" sldId="275"/>
            <ac:spMk id="13" creationId="{5AC1364A-3E3D-4F0D-8776-78AF3A270DD6}"/>
          </ac:spMkLst>
        </pc:spChg>
        <pc:spChg chg="add">
          <ac:chgData name="Karen Stott" userId="S::karenstott@talkofftherecord.org::8b680bba-4696-48b3-9c55-815d6ba91c11" providerId="AD" clId="Web-{B48E427F-74A2-FC5A-D8DC-27CA210A390C}" dt="2023-07-12T15:57:13.941" v="505"/>
          <ac:spMkLst>
            <pc:docMk/>
            <pc:sldMk cId="3897499096" sldId="275"/>
            <ac:spMk id="15" creationId="{3FCFB1DE-0B7E-48CC-BA90-B2AB0889F9D6}"/>
          </ac:spMkLst>
        </pc:spChg>
        <pc:picChg chg="add mod ord">
          <ac:chgData name="Karen Stott" userId="S::karenstott@talkofftherecord.org::8b680bba-4696-48b3-9c55-815d6ba91c11" providerId="AD" clId="Web-{B48E427F-74A2-FC5A-D8DC-27CA210A390C}" dt="2023-07-12T15:58:06.583" v="513" actId="1076"/>
          <ac:picMkLst>
            <pc:docMk/>
            <pc:sldMk cId="3897499096" sldId="275"/>
            <ac:picMk id="3" creationId="{0255F356-1D06-71D3-6A98-46FD053AD91A}"/>
          </ac:picMkLst>
        </pc:picChg>
        <pc:picChg chg="add mod">
          <ac:chgData name="Karen Stott" userId="S::karenstott@talkofftherecord.org::8b680bba-4696-48b3-9c55-815d6ba91c11" providerId="AD" clId="Web-{B48E427F-74A2-FC5A-D8DC-27CA210A390C}" dt="2023-07-12T15:57:53.926" v="511" actId="1076"/>
          <ac:picMkLst>
            <pc:docMk/>
            <pc:sldMk cId="3897499096" sldId="275"/>
            <ac:picMk id="7" creationId="{C47BBFA2-6E38-D418-1583-0361DB21B484}"/>
          </ac:picMkLst>
        </pc:picChg>
      </pc:sldChg>
      <pc:sldChg chg="addSp delSp modSp new del">
        <pc:chgData name="Karen Stott" userId="S::karenstott@talkofftherecord.org::8b680bba-4696-48b3-9c55-815d6ba91c11" providerId="AD" clId="Web-{B48E427F-74A2-FC5A-D8DC-27CA210A390C}" dt="2023-07-12T16:06:57.677" v="554"/>
        <pc:sldMkLst>
          <pc:docMk/>
          <pc:sldMk cId="2385763922" sldId="276"/>
        </pc:sldMkLst>
        <pc:spChg chg="del">
          <ac:chgData name="Karen Stott" userId="S::karenstott@talkofftherecord.org::8b680bba-4696-48b3-9c55-815d6ba91c11" providerId="AD" clId="Web-{B48E427F-74A2-FC5A-D8DC-27CA210A390C}" dt="2023-07-12T16:02:53.685" v="530"/>
          <ac:spMkLst>
            <pc:docMk/>
            <pc:sldMk cId="2385763922" sldId="276"/>
            <ac:spMk id="3" creationId="{C01C0179-E563-20FF-D724-C2F8E1CA184D}"/>
          </ac:spMkLst>
        </pc:spChg>
        <pc:picChg chg="add mod ord modCrop">
          <ac:chgData name="Karen Stott" userId="S::karenstott@talkofftherecord.org::8b680bba-4696-48b3-9c55-815d6ba91c11" providerId="AD" clId="Web-{B48E427F-74A2-FC5A-D8DC-27CA210A390C}" dt="2023-07-12T16:04:59.189" v="539"/>
          <ac:picMkLst>
            <pc:docMk/>
            <pc:sldMk cId="2385763922" sldId="276"/>
            <ac:picMk id="4" creationId="{45608009-E842-7D37-464B-969710BFD45A}"/>
          </ac:picMkLst>
        </pc:picChg>
      </pc:sldChg>
      <pc:sldChg chg="addSp delSp modSp new del">
        <pc:chgData name="Karen Stott" userId="S::karenstott@talkofftherecord.org::8b680bba-4696-48b3-9c55-815d6ba91c11" providerId="AD" clId="Web-{B48E427F-74A2-FC5A-D8DC-27CA210A390C}" dt="2023-07-12T16:06:59.286" v="555"/>
        <pc:sldMkLst>
          <pc:docMk/>
          <pc:sldMk cId="1437894132" sldId="277"/>
        </pc:sldMkLst>
        <pc:spChg chg="del">
          <ac:chgData name="Karen Stott" userId="S::karenstott@talkofftherecord.org::8b680bba-4696-48b3-9c55-815d6ba91c11" providerId="AD" clId="Web-{B48E427F-74A2-FC5A-D8DC-27CA210A390C}" dt="2023-07-12T16:03:16.873" v="532"/>
          <ac:spMkLst>
            <pc:docMk/>
            <pc:sldMk cId="1437894132" sldId="277"/>
            <ac:spMk id="3" creationId="{39185AA7-280C-1DF6-973D-A6214155AA1B}"/>
          </ac:spMkLst>
        </pc:spChg>
        <pc:picChg chg="add mod ord modCrop">
          <ac:chgData name="Karen Stott" userId="S::karenstott@talkofftherecord.org::8b680bba-4696-48b3-9c55-815d6ba91c11" providerId="AD" clId="Web-{B48E427F-74A2-FC5A-D8DC-27CA210A390C}" dt="2023-07-12T16:04:07.375" v="534"/>
          <ac:picMkLst>
            <pc:docMk/>
            <pc:sldMk cId="1437894132" sldId="277"/>
            <ac:picMk id="4" creationId="{90EF00F4-4EB6-963E-9442-13E22EB84F70}"/>
          </ac:picMkLst>
        </pc:picChg>
      </pc:sldChg>
    </pc:docChg>
  </pc:docChgLst>
  <pc:docChgLst>
    <pc:chgData clId="Web-{1F4DB282-3B45-A6BF-B03C-7A289485D9D3}"/>
    <pc:docChg chg="modSld">
      <pc:chgData name="" userId="" providerId="" clId="Web-{1F4DB282-3B45-A6BF-B03C-7A289485D9D3}" dt="2019-09-06T11:16:52.696" v="0" actId="1076"/>
      <pc:docMkLst>
        <pc:docMk/>
      </pc:docMkLst>
      <pc:sldChg chg="modSp">
        <pc:chgData name="" userId="" providerId="" clId="Web-{1F4DB282-3B45-A6BF-B03C-7A289485D9D3}" dt="2019-09-06T11:16:52.696" v="0" actId="1076"/>
        <pc:sldMkLst>
          <pc:docMk/>
          <pc:sldMk cId="2626764585" sldId="257"/>
        </pc:sldMkLst>
        <pc:picChg chg="mod">
          <ac:chgData name="" userId="" providerId="" clId="Web-{1F4DB282-3B45-A6BF-B03C-7A289485D9D3}" dt="2019-09-06T11:16:52.696" v="0" actId="1076"/>
          <ac:picMkLst>
            <pc:docMk/>
            <pc:sldMk cId="2626764585" sldId="257"/>
            <ac:picMk id="6" creationId="{EBA36F2C-B319-4C03-899B-A91770026F8F}"/>
          </ac:picMkLst>
        </pc:picChg>
      </pc:sldChg>
    </pc:docChg>
  </pc:docChgLst>
  <pc:docChgLst>
    <pc:chgData name="Karen Stott" userId="S::karenstott@talkofftherecord.org::8b680bba-4696-48b3-9c55-815d6ba91c11" providerId="AD" clId="Web-{CB63639C-B0E1-E404-E351-F7A5BF89122F}"/>
    <pc:docChg chg="modSld">
      <pc:chgData name="Karen Stott" userId="S::karenstott@talkofftherecord.org::8b680bba-4696-48b3-9c55-815d6ba91c11" providerId="AD" clId="Web-{CB63639C-B0E1-E404-E351-F7A5BF89122F}" dt="2020-01-20T14:07:36.410" v="17" actId="20577"/>
      <pc:docMkLst>
        <pc:docMk/>
      </pc:docMkLst>
      <pc:sldChg chg="modSp">
        <pc:chgData name="Karen Stott" userId="S::karenstott@talkofftherecord.org::8b680bba-4696-48b3-9c55-815d6ba91c11" providerId="AD" clId="Web-{CB63639C-B0E1-E404-E351-F7A5BF89122F}" dt="2020-01-20T14:05:09.877" v="6" actId="1076"/>
        <pc:sldMkLst>
          <pc:docMk/>
          <pc:sldMk cId="2626764585" sldId="257"/>
        </pc:sldMkLst>
        <pc:picChg chg="mod">
          <ac:chgData name="Karen Stott" userId="S::karenstott@talkofftherecord.org::8b680bba-4696-48b3-9c55-815d6ba91c11" providerId="AD" clId="Web-{CB63639C-B0E1-E404-E351-F7A5BF89122F}" dt="2020-01-20T14:05:09.877" v="6" actId="1076"/>
          <ac:picMkLst>
            <pc:docMk/>
            <pc:sldMk cId="2626764585" sldId="257"/>
            <ac:picMk id="2" creationId="{9B9EADF2-C4C2-409B-95BA-6695BD3B23D7}"/>
          </ac:picMkLst>
        </pc:picChg>
      </pc:sldChg>
      <pc:sldChg chg="modSp">
        <pc:chgData name="Karen Stott" userId="S::karenstott@talkofftherecord.org::8b680bba-4696-48b3-9c55-815d6ba91c11" providerId="AD" clId="Web-{CB63639C-B0E1-E404-E351-F7A5BF89122F}" dt="2020-01-20T14:07:36.394" v="16" actId="20577"/>
        <pc:sldMkLst>
          <pc:docMk/>
          <pc:sldMk cId="179703518" sldId="264"/>
        </pc:sldMkLst>
        <pc:spChg chg="mod">
          <ac:chgData name="Karen Stott" userId="S::karenstott@talkofftherecord.org::8b680bba-4696-48b3-9c55-815d6ba91c11" providerId="AD" clId="Web-{CB63639C-B0E1-E404-E351-F7A5BF89122F}" dt="2020-01-20T14:07:36.394" v="16" actId="20577"/>
          <ac:spMkLst>
            <pc:docMk/>
            <pc:sldMk cId="179703518" sldId="264"/>
            <ac:spMk id="8" creationId="{D22E9205-8D29-4B26-9340-01630A115450}"/>
          </ac:spMkLst>
        </pc:spChg>
      </pc:sldChg>
      <pc:sldChg chg="addSp delSp modSp">
        <pc:chgData name="Karen Stott" userId="S::karenstott@talkofftherecord.org::8b680bba-4696-48b3-9c55-815d6ba91c11" providerId="AD" clId="Web-{CB63639C-B0E1-E404-E351-F7A5BF89122F}" dt="2020-01-20T14:06:54.144" v="12"/>
        <pc:sldMkLst>
          <pc:docMk/>
          <pc:sldMk cId="732524811" sldId="268"/>
        </pc:sldMkLst>
        <pc:spChg chg="mod">
          <ac:chgData name="Karen Stott" userId="S::karenstott@talkofftherecord.org::8b680bba-4696-48b3-9c55-815d6ba91c11" providerId="AD" clId="Web-{CB63639C-B0E1-E404-E351-F7A5BF89122F}" dt="2020-01-20T14:06:40.550" v="11" actId="14100"/>
          <ac:spMkLst>
            <pc:docMk/>
            <pc:sldMk cId="732524811" sldId="268"/>
            <ac:spMk id="3" creationId="{00000000-0000-0000-0000-000000000000}"/>
          </ac:spMkLst>
        </pc:spChg>
        <pc:spChg chg="del mod">
          <ac:chgData name="Karen Stott" userId="S::karenstott@talkofftherecord.org::8b680bba-4696-48b3-9c55-815d6ba91c11" providerId="AD" clId="Web-{CB63639C-B0E1-E404-E351-F7A5BF89122F}" dt="2020-01-20T14:06:31.112" v="10"/>
          <ac:spMkLst>
            <pc:docMk/>
            <pc:sldMk cId="732524811" sldId="268"/>
            <ac:spMk id="4" creationId="{00000000-0000-0000-0000-000000000000}"/>
          </ac:spMkLst>
        </pc:spChg>
        <pc:spChg chg="add del mod">
          <ac:chgData name="Karen Stott" userId="S::karenstott@talkofftherecord.org::8b680bba-4696-48b3-9c55-815d6ba91c11" providerId="AD" clId="Web-{CB63639C-B0E1-E404-E351-F7A5BF89122F}" dt="2020-01-20T14:06:54.144" v="12"/>
          <ac:spMkLst>
            <pc:docMk/>
            <pc:sldMk cId="732524811" sldId="268"/>
            <ac:spMk id="7" creationId="{1466D78A-FDBE-4A37-9536-4AC3B3F6EE3E}"/>
          </ac:spMkLst>
        </pc:spChg>
      </pc:sldChg>
    </pc:docChg>
  </pc:docChgLst>
  <pc:docChgLst>
    <pc:chgData name="Karen Stott" userId="S::karenstott@talkofftherecord.org::8b680bba-4696-48b3-9c55-815d6ba91c11" providerId="AD" clId="Web-{D924FC47-CBFA-4D24-9B94-2BC48E2C3443}"/>
    <pc:docChg chg="delSld modSld">
      <pc:chgData name="Karen Stott" userId="S::karenstott@talkofftherecord.org::8b680bba-4696-48b3-9c55-815d6ba91c11" providerId="AD" clId="Web-{D924FC47-CBFA-4D24-9B94-2BC48E2C3443}" dt="2020-11-24T18:13:22.255" v="983" actId="20577"/>
      <pc:docMkLst>
        <pc:docMk/>
      </pc:docMkLst>
      <pc:sldChg chg="modSp">
        <pc:chgData name="Karen Stott" userId="S::karenstott@talkofftherecord.org::8b680bba-4696-48b3-9c55-815d6ba91c11" providerId="AD" clId="Web-{D924FC47-CBFA-4D24-9B94-2BC48E2C3443}" dt="2020-11-24T18:02:53.505" v="194" actId="20577"/>
        <pc:sldMkLst>
          <pc:docMk/>
          <pc:sldMk cId="3893937588" sldId="262"/>
        </pc:sldMkLst>
        <pc:spChg chg="mod">
          <ac:chgData name="Karen Stott" userId="S::karenstott@talkofftherecord.org::8b680bba-4696-48b3-9c55-815d6ba91c11" providerId="AD" clId="Web-{D924FC47-CBFA-4D24-9B94-2BC48E2C3443}" dt="2020-11-24T18:02:53.505" v="194" actId="20577"/>
          <ac:spMkLst>
            <pc:docMk/>
            <pc:sldMk cId="3893937588" sldId="262"/>
            <ac:spMk id="10" creationId="{23D33259-58BB-4F5B-A813-9CB32FF49A4C}"/>
          </ac:spMkLst>
        </pc:spChg>
      </pc:sldChg>
      <pc:sldChg chg="modSp">
        <pc:chgData name="Karen Stott" userId="S::karenstott@talkofftherecord.org::8b680bba-4696-48b3-9c55-815d6ba91c11" providerId="AD" clId="Web-{D924FC47-CBFA-4D24-9B94-2BC48E2C3443}" dt="2020-11-24T18:13:17.052" v="981" actId="20577"/>
        <pc:sldMkLst>
          <pc:docMk/>
          <pc:sldMk cId="1698979649" sldId="263"/>
        </pc:sldMkLst>
        <pc:spChg chg="mod">
          <ac:chgData name="Karen Stott" userId="S::karenstott@talkofftherecord.org::8b680bba-4696-48b3-9c55-815d6ba91c11" providerId="AD" clId="Web-{D924FC47-CBFA-4D24-9B94-2BC48E2C3443}" dt="2020-11-24T18:13:17.052" v="981" actId="20577"/>
          <ac:spMkLst>
            <pc:docMk/>
            <pc:sldMk cId="1698979649" sldId="263"/>
            <ac:spMk id="19" creationId="{111C307D-A4F4-4BDA-8F1C-F220074FF774}"/>
          </ac:spMkLst>
        </pc:spChg>
      </pc:sldChg>
      <pc:sldChg chg="modSp">
        <pc:chgData name="Karen Stott" userId="S::karenstott@talkofftherecord.org::8b680bba-4696-48b3-9c55-815d6ba91c11" providerId="AD" clId="Web-{D924FC47-CBFA-4D24-9B94-2BC48E2C3443}" dt="2020-11-24T18:00:46.349" v="38" actId="20577"/>
        <pc:sldMkLst>
          <pc:docMk/>
          <pc:sldMk cId="343930602" sldId="266"/>
        </pc:sldMkLst>
        <pc:spChg chg="mod">
          <ac:chgData name="Karen Stott" userId="S::karenstott@talkofftherecord.org::8b680bba-4696-48b3-9c55-815d6ba91c11" providerId="AD" clId="Web-{D924FC47-CBFA-4D24-9B94-2BC48E2C3443}" dt="2020-11-24T18:00:46.349" v="38" actId="20577"/>
          <ac:spMkLst>
            <pc:docMk/>
            <pc:sldMk cId="343930602" sldId="266"/>
            <ac:spMk id="7" creationId="{726E4AA6-07C5-4427-A09B-A439F2C5F8FB}"/>
          </ac:spMkLst>
        </pc:spChg>
      </pc:sldChg>
      <pc:sldChg chg="modSp">
        <pc:chgData name="Karen Stott" userId="S::karenstott@talkofftherecord.org::8b680bba-4696-48b3-9c55-815d6ba91c11" providerId="AD" clId="Web-{D924FC47-CBFA-4D24-9B94-2BC48E2C3443}" dt="2020-11-24T18:12:24.491" v="965" actId="20577"/>
        <pc:sldMkLst>
          <pc:docMk/>
          <pc:sldMk cId="4057952152" sldId="269"/>
        </pc:sldMkLst>
        <pc:spChg chg="mod">
          <ac:chgData name="Karen Stott" userId="S::karenstott@talkofftherecord.org::8b680bba-4696-48b3-9c55-815d6ba91c11" providerId="AD" clId="Web-{D924FC47-CBFA-4D24-9B94-2BC48E2C3443}" dt="2020-11-24T18:12:24.491" v="965" actId="20577"/>
          <ac:spMkLst>
            <pc:docMk/>
            <pc:sldMk cId="4057952152" sldId="269"/>
            <ac:spMk id="6" creationId="{00000000-0000-0000-0000-000000000000}"/>
          </ac:spMkLst>
        </pc:spChg>
      </pc:sldChg>
      <pc:sldChg chg="del">
        <pc:chgData name="Karen Stott" userId="S::karenstott@talkofftherecord.org::8b680bba-4696-48b3-9c55-815d6ba91c11" providerId="AD" clId="Web-{D924FC47-CBFA-4D24-9B94-2BC48E2C3443}" dt="2020-11-24T18:03:25.146" v="196"/>
        <pc:sldMkLst>
          <pc:docMk/>
          <pc:sldMk cId="3125722270" sldId="270"/>
        </pc:sldMkLst>
      </pc:sldChg>
    </pc:docChg>
  </pc:docChgLst>
  <pc:docChgLst>
    <pc:chgData name="Karen Stott" userId="S::karenstott@talkofftherecord.org::8b680bba-4696-48b3-9c55-815d6ba91c11" providerId="AD" clId="Web-{2B042FC5-A66A-294A-A97B-88335FBC0BF9}"/>
    <pc:docChg chg="modSld">
      <pc:chgData name="Karen Stott" userId="S::karenstott@talkofftherecord.org::8b680bba-4696-48b3-9c55-815d6ba91c11" providerId="AD" clId="Web-{2B042FC5-A66A-294A-A97B-88335FBC0BF9}" dt="2023-07-12T16:32:09.438" v="0"/>
      <pc:docMkLst>
        <pc:docMk/>
      </pc:docMkLst>
      <pc:sldChg chg="delSp">
        <pc:chgData name="Karen Stott" userId="S::karenstott@talkofftherecord.org::8b680bba-4696-48b3-9c55-815d6ba91c11" providerId="AD" clId="Web-{2B042FC5-A66A-294A-A97B-88335FBC0BF9}" dt="2023-07-12T16:32:09.438" v="0"/>
        <pc:sldMkLst>
          <pc:docMk/>
          <pc:sldMk cId="2612193106" sldId="273"/>
        </pc:sldMkLst>
        <pc:picChg chg="del">
          <ac:chgData name="Karen Stott" userId="S::karenstott@talkofftherecord.org::8b680bba-4696-48b3-9c55-815d6ba91c11" providerId="AD" clId="Web-{2B042FC5-A66A-294A-A97B-88335FBC0BF9}" dt="2023-07-12T16:32:09.438" v="0"/>
          <ac:picMkLst>
            <pc:docMk/>
            <pc:sldMk cId="2612193106" sldId="273"/>
            <ac:picMk id="4" creationId="{3880B0D8-DA6E-4F59-8E68-5E5E1C638358}"/>
          </ac:picMkLst>
        </pc:picChg>
      </pc:sldChg>
    </pc:docChg>
  </pc:docChgLst>
  <pc:docChgLst>
    <pc:chgData clId="Web-{CB63639C-B0E1-E404-E351-F7A5BF89122F}"/>
    <pc:docChg chg="modSld">
      <pc:chgData name="" userId="" providerId="" clId="Web-{CB63639C-B0E1-E404-E351-F7A5BF89122F}" dt="2020-01-20T14:04:47.424" v="2" actId="1076"/>
      <pc:docMkLst>
        <pc:docMk/>
      </pc:docMkLst>
      <pc:sldChg chg="modSp">
        <pc:chgData name="" userId="" providerId="" clId="Web-{CB63639C-B0E1-E404-E351-F7A5BF89122F}" dt="2020-01-20T14:04:47.424" v="2" actId="1076"/>
        <pc:sldMkLst>
          <pc:docMk/>
          <pc:sldMk cId="2626764585" sldId="257"/>
        </pc:sldMkLst>
        <pc:picChg chg="mod">
          <ac:chgData name="" userId="" providerId="" clId="Web-{CB63639C-B0E1-E404-E351-F7A5BF89122F}" dt="2020-01-20T14:04:47.424" v="2" actId="1076"/>
          <ac:picMkLst>
            <pc:docMk/>
            <pc:sldMk cId="2626764585" sldId="257"/>
            <ac:picMk id="2" creationId="{9B9EADF2-C4C2-409B-95BA-6695BD3B23D7}"/>
          </ac:picMkLst>
        </pc:picChg>
      </pc:sldChg>
    </pc:docChg>
  </pc:docChgLst>
  <pc:docChgLst>
    <pc:chgData name="Karen Stott" userId="S::karenstott@talkofftherecord.org::8b680bba-4696-48b3-9c55-815d6ba91c11" providerId="AD" clId="Web-{B983DA75-5777-7B2F-6276-2C1A855AAE42}"/>
    <pc:docChg chg="modSld">
      <pc:chgData name="Karen Stott" userId="S::karenstott@talkofftherecord.org::8b680bba-4696-48b3-9c55-815d6ba91c11" providerId="AD" clId="Web-{B983DA75-5777-7B2F-6276-2C1A855AAE42}" dt="2019-09-04T09:42:04.616" v="49" actId="20577"/>
      <pc:docMkLst>
        <pc:docMk/>
      </pc:docMkLst>
      <pc:sldChg chg="modSp">
        <pc:chgData name="Karen Stott" userId="S::karenstott@talkofftherecord.org::8b680bba-4696-48b3-9c55-815d6ba91c11" providerId="AD" clId="Web-{B983DA75-5777-7B2F-6276-2C1A855AAE42}" dt="2019-09-04T09:42:04.616" v="48" actId="20577"/>
        <pc:sldMkLst>
          <pc:docMk/>
          <pc:sldMk cId="179703518" sldId="264"/>
        </pc:sldMkLst>
        <pc:spChg chg="mod">
          <ac:chgData name="Karen Stott" userId="S::karenstott@talkofftherecord.org::8b680bba-4696-48b3-9c55-815d6ba91c11" providerId="AD" clId="Web-{B983DA75-5777-7B2F-6276-2C1A855AAE42}" dt="2019-09-04T09:42:04.616" v="48" actId="20577"/>
          <ac:spMkLst>
            <pc:docMk/>
            <pc:sldMk cId="179703518" sldId="264"/>
            <ac:spMk id="8" creationId="{D22E9205-8D29-4B26-9340-01630A115450}"/>
          </ac:spMkLst>
        </pc:spChg>
      </pc:sldChg>
    </pc:docChg>
  </pc:docChgLst>
  <pc:docChgLst>
    <pc:chgData name="Karen Stott" userId="8b680bba-4696-48b3-9c55-815d6ba91c11" providerId="ADAL" clId="{696AB694-D1CF-449B-BA2A-44D6ECB1BEFF}"/>
    <pc:docChg chg="custSel addSld modSld">
      <pc:chgData name="Karen Stott" userId="8b680bba-4696-48b3-9c55-815d6ba91c11" providerId="ADAL" clId="{696AB694-D1CF-449B-BA2A-44D6ECB1BEFF}" dt="2019-08-30T17:21:44.373" v="911" actId="14100"/>
      <pc:docMkLst>
        <pc:docMk/>
      </pc:docMkLst>
      <pc:sldChg chg="addSp modSp">
        <pc:chgData name="Karen Stott" userId="8b680bba-4696-48b3-9c55-815d6ba91c11" providerId="ADAL" clId="{696AB694-D1CF-449B-BA2A-44D6ECB1BEFF}" dt="2019-08-30T16:54:23.990" v="27" actId="113"/>
        <pc:sldMkLst>
          <pc:docMk/>
          <pc:sldMk cId="2658722299" sldId="260"/>
        </pc:sldMkLst>
        <pc:spChg chg="add mod">
          <ac:chgData name="Karen Stott" userId="8b680bba-4696-48b3-9c55-815d6ba91c11" providerId="ADAL" clId="{696AB694-D1CF-449B-BA2A-44D6ECB1BEFF}" dt="2019-08-30T16:54:23.990" v="27" actId="113"/>
          <ac:spMkLst>
            <pc:docMk/>
            <pc:sldMk cId="2658722299" sldId="260"/>
            <ac:spMk id="2" creationId="{E9B05BE6-EB1E-4174-8E3E-4DA8C876C376}"/>
          </ac:spMkLst>
        </pc:spChg>
      </pc:sldChg>
      <pc:sldChg chg="addSp modSp add">
        <pc:chgData name="Karen Stott" userId="8b680bba-4696-48b3-9c55-815d6ba91c11" providerId="ADAL" clId="{696AB694-D1CF-449B-BA2A-44D6ECB1BEFF}" dt="2019-08-30T17:00:32.367" v="160" actId="20577"/>
        <pc:sldMkLst>
          <pc:docMk/>
          <pc:sldMk cId="714894018" sldId="265"/>
        </pc:sldMkLst>
        <pc:spChg chg="mod">
          <ac:chgData name="Karen Stott" userId="8b680bba-4696-48b3-9c55-815d6ba91c11" providerId="ADAL" clId="{696AB694-D1CF-449B-BA2A-44D6ECB1BEFF}" dt="2019-08-30T16:55:44.586" v="56" actId="20577"/>
          <ac:spMkLst>
            <pc:docMk/>
            <pc:sldMk cId="714894018" sldId="265"/>
            <ac:spMk id="2" creationId="{931C3E13-EA82-45EB-8452-8795DA893E77}"/>
          </ac:spMkLst>
        </pc:spChg>
        <pc:spChg chg="mod">
          <ac:chgData name="Karen Stott" userId="8b680bba-4696-48b3-9c55-815d6ba91c11" providerId="ADAL" clId="{696AB694-D1CF-449B-BA2A-44D6ECB1BEFF}" dt="2019-08-30T17:00:32.367" v="160" actId="20577"/>
          <ac:spMkLst>
            <pc:docMk/>
            <pc:sldMk cId="714894018" sldId="265"/>
            <ac:spMk id="3" creationId="{72EC373D-86EE-4591-A4A2-B7AD4D28BF9F}"/>
          </ac:spMkLst>
        </pc:spChg>
        <pc:picChg chg="add mod">
          <ac:chgData name="Karen Stott" userId="8b680bba-4696-48b3-9c55-815d6ba91c11" providerId="ADAL" clId="{696AB694-D1CF-449B-BA2A-44D6ECB1BEFF}" dt="2019-08-30T16:59:54.770" v="159" actId="1076"/>
          <ac:picMkLst>
            <pc:docMk/>
            <pc:sldMk cId="714894018" sldId="265"/>
            <ac:picMk id="4" creationId="{9287BDF2-50AD-4D21-A076-B81D26E4A646}"/>
          </ac:picMkLst>
        </pc:picChg>
      </pc:sldChg>
      <pc:sldChg chg="addSp delSp modSp add">
        <pc:chgData name="Karen Stott" userId="8b680bba-4696-48b3-9c55-815d6ba91c11" providerId="ADAL" clId="{696AB694-D1CF-449B-BA2A-44D6ECB1BEFF}" dt="2019-08-30T17:18:24.645" v="868"/>
        <pc:sldMkLst>
          <pc:docMk/>
          <pc:sldMk cId="343930602" sldId="266"/>
        </pc:sldMkLst>
        <pc:spChg chg="mod">
          <ac:chgData name="Karen Stott" userId="8b680bba-4696-48b3-9c55-815d6ba91c11" providerId="ADAL" clId="{696AB694-D1CF-449B-BA2A-44D6ECB1BEFF}" dt="2019-08-30T17:03:37.541" v="198" actId="20577"/>
          <ac:spMkLst>
            <pc:docMk/>
            <pc:sldMk cId="343930602" sldId="266"/>
            <ac:spMk id="2" creationId="{A70C0584-1B77-406C-AD89-034BB167F2EA}"/>
          </ac:spMkLst>
        </pc:spChg>
        <pc:spChg chg="del mod">
          <ac:chgData name="Karen Stott" userId="8b680bba-4696-48b3-9c55-815d6ba91c11" providerId="ADAL" clId="{696AB694-D1CF-449B-BA2A-44D6ECB1BEFF}" dt="2019-08-30T17:15:38.866" v="835"/>
          <ac:spMkLst>
            <pc:docMk/>
            <pc:sldMk cId="343930602" sldId="266"/>
            <ac:spMk id="3" creationId="{3813171D-DC53-4A50-A796-0054B1123A56}"/>
          </ac:spMkLst>
        </pc:spChg>
        <pc:spChg chg="add del mod">
          <ac:chgData name="Karen Stott" userId="8b680bba-4696-48b3-9c55-815d6ba91c11" providerId="ADAL" clId="{696AB694-D1CF-449B-BA2A-44D6ECB1BEFF}" dt="2019-08-30T17:15:56.584" v="837"/>
          <ac:spMkLst>
            <pc:docMk/>
            <pc:sldMk cId="343930602" sldId="266"/>
            <ac:spMk id="6" creationId="{BB8E7E9C-05BF-4F25-A1D0-0A36FC115ECB}"/>
          </ac:spMkLst>
        </pc:spChg>
        <pc:spChg chg="add mod">
          <ac:chgData name="Karen Stott" userId="8b680bba-4696-48b3-9c55-815d6ba91c11" providerId="ADAL" clId="{696AB694-D1CF-449B-BA2A-44D6ECB1BEFF}" dt="2019-08-30T17:17:23.060" v="858" actId="14100"/>
          <ac:spMkLst>
            <pc:docMk/>
            <pc:sldMk cId="343930602" sldId="266"/>
            <ac:spMk id="7" creationId="{726E4AA6-07C5-4427-A09B-A439F2C5F8FB}"/>
          </ac:spMkLst>
        </pc:spChg>
        <pc:spChg chg="add del mod">
          <ac:chgData name="Karen Stott" userId="8b680bba-4696-48b3-9c55-815d6ba91c11" providerId="ADAL" clId="{696AB694-D1CF-449B-BA2A-44D6ECB1BEFF}" dt="2019-08-30T17:18:24.641" v="866"/>
          <ac:spMkLst>
            <pc:docMk/>
            <pc:sldMk cId="343930602" sldId="266"/>
            <ac:spMk id="8" creationId="{C1CBF2DE-093E-4E2F-A124-7E4E7714E6CF}"/>
          </ac:spMkLst>
        </pc:spChg>
        <pc:spChg chg="add del mod">
          <ac:chgData name="Karen Stott" userId="8b680bba-4696-48b3-9c55-815d6ba91c11" providerId="ADAL" clId="{696AB694-D1CF-449B-BA2A-44D6ECB1BEFF}" dt="2019-08-30T17:18:24.645" v="868"/>
          <ac:spMkLst>
            <pc:docMk/>
            <pc:sldMk cId="343930602" sldId="266"/>
            <ac:spMk id="9" creationId="{E3D90C02-C4B6-40E0-8B3F-9C6D8021A1BD}"/>
          </ac:spMkLst>
        </pc:spChg>
        <pc:spChg chg="add mod">
          <ac:chgData name="Karen Stott" userId="8b680bba-4696-48b3-9c55-815d6ba91c11" providerId="ADAL" clId="{696AB694-D1CF-449B-BA2A-44D6ECB1BEFF}" dt="2019-08-30T17:18:17.784" v="864" actId="1076"/>
          <ac:spMkLst>
            <pc:docMk/>
            <pc:sldMk cId="343930602" sldId="266"/>
            <ac:spMk id="10" creationId="{0D1CF814-CDC0-477B-9C42-71A1F11505F7}"/>
          </ac:spMkLst>
        </pc:spChg>
        <pc:picChg chg="add">
          <ac:chgData name="Karen Stott" userId="8b680bba-4696-48b3-9c55-815d6ba91c11" providerId="ADAL" clId="{696AB694-D1CF-449B-BA2A-44D6ECB1BEFF}" dt="2019-08-30T17:09:18.199" v="832"/>
          <ac:picMkLst>
            <pc:docMk/>
            <pc:sldMk cId="343930602" sldId="266"/>
            <ac:picMk id="4" creationId="{3880B0D8-DA6E-4F59-8E68-5E5E1C638358}"/>
          </ac:picMkLst>
        </pc:picChg>
        <pc:picChg chg="add mod">
          <ac:chgData name="Karen Stott" userId="8b680bba-4696-48b3-9c55-815d6ba91c11" providerId="ADAL" clId="{696AB694-D1CF-449B-BA2A-44D6ECB1BEFF}" dt="2019-08-30T17:15:53.025" v="836" actId="1076"/>
          <ac:picMkLst>
            <pc:docMk/>
            <pc:sldMk cId="343930602" sldId="266"/>
            <ac:picMk id="5" creationId="{0FB00FE9-4639-410E-9EF2-CE2EF55FBCB1}"/>
          </ac:picMkLst>
        </pc:picChg>
      </pc:sldChg>
      <pc:sldChg chg="addSp delSp modSp add">
        <pc:chgData name="Karen Stott" userId="8b680bba-4696-48b3-9c55-815d6ba91c11" providerId="ADAL" clId="{696AB694-D1CF-449B-BA2A-44D6ECB1BEFF}" dt="2019-08-30T17:21:44.373" v="911" actId="14100"/>
        <pc:sldMkLst>
          <pc:docMk/>
          <pc:sldMk cId="1449519989" sldId="267"/>
        </pc:sldMkLst>
        <pc:spChg chg="mod">
          <ac:chgData name="Karen Stott" userId="8b680bba-4696-48b3-9c55-815d6ba91c11" providerId="ADAL" clId="{696AB694-D1CF-449B-BA2A-44D6ECB1BEFF}" dt="2019-08-30T17:19:14.758" v="905" actId="20577"/>
          <ac:spMkLst>
            <pc:docMk/>
            <pc:sldMk cId="1449519989" sldId="267"/>
            <ac:spMk id="2" creationId="{B1750E38-93E9-48E5-BF21-6F6447763FE5}"/>
          </ac:spMkLst>
        </pc:spChg>
        <pc:spChg chg="del">
          <ac:chgData name="Karen Stott" userId="8b680bba-4696-48b3-9c55-815d6ba91c11" providerId="ADAL" clId="{696AB694-D1CF-449B-BA2A-44D6ECB1BEFF}" dt="2019-08-30T17:20:49.123" v="906"/>
          <ac:spMkLst>
            <pc:docMk/>
            <pc:sldMk cId="1449519989" sldId="267"/>
            <ac:spMk id="3" creationId="{64FC6D0E-2CE0-4AB8-8377-FE328878C34B}"/>
          </ac:spMkLst>
        </pc:spChg>
        <pc:picChg chg="add mod">
          <ac:chgData name="Karen Stott" userId="8b680bba-4696-48b3-9c55-815d6ba91c11" providerId="ADAL" clId="{696AB694-D1CF-449B-BA2A-44D6ECB1BEFF}" dt="2019-08-30T17:21:44.373" v="911" actId="14100"/>
          <ac:picMkLst>
            <pc:docMk/>
            <pc:sldMk cId="1449519989" sldId="267"/>
            <ac:picMk id="4" creationId="{A9B87955-7593-4F9F-AB73-D20BC4A95F4E}"/>
          </ac:picMkLst>
        </pc:picChg>
      </pc:sldChg>
    </pc:docChg>
  </pc:docChgLst>
  <pc:docChgLst>
    <pc:chgData name="Karen Stott" userId="S::karenstott@talkofftherecord.org::8b680bba-4696-48b3-9c55-815d6ba91c11" providerId="AD" clId="Web-{07E49237-1132-9737-29DD-D067A0ED6DD1}"/>
    <pc:docChg chg="modSld">
      <pc:chgData name="Karen Stott" userId="S::karenstott@talkofftherecord.org::8b680bba-4696-48b3-9c55-815d6ba91c11" providerId="AD" clId="Web-{07E49237-1132-9737-29DD-D067A0ED6DD1}" dt="2019-09-03T16:35:35.842" v="1644" actId="20577"/>
      <pc:docMkLst>
        <pc:docMk/>
      </pc:docMkLst>
      <pc:sldChg chg="modSp">
        <pc:chgData name="Karen Stott" userId="S::karenstott@talkofftherecord.org::8b680bba-4696-48b3-9c55-815d6ba91c11" providerId="AD" clId="Web-{07E49237-1132-9737-29DD-D067A0ED6DD1}" dt="2019-09-03T16:26:23.244" v="1196" actId="20577"/>
        <pc:sldMkLst>
          <pc:docMk/>
          <pc:sldMk cId="3893937588" sldId="262"/>
        </pc:sldMkLst>
        <pc:spChg chg="mod">
          <ac:chgData name="Karen Stott" userId="S::karenstott@talkofftherecord.org::8b680bba-4696-48b3-9c55-815d6ba91c11" providerId="AD" clId="Web-{07E49237-1132-9737-29DD-D067A0ED6DD1}" dt="2019-09-03T16:26:23.244" v="1196" actId="20577"/>
          <ac:spMkLst>
            <pc:docMk/>
            <pc:sldMk cId="3893937588" sldId="262"/>
            <ac:spMk id="4" creationId="{E9BE517F-E0B1-4433-9BCB-6F389348F5E4}"/>
          </ac:spMkLst>
        </pc:spChg>
        <pc:spChg chg="mod">
          <ac:chgData name="Karen Stott" userId="S::karenstott@talkofftherecord.org::8b680bba-4696-48b3-9c55-815d6ba91c11" providerId="AD" clId="Web-{07E49237-1132-9737-29DD-D067A0ED6DD1}" dt="2019-09-03T16:25:42.931" v="1174" actId="20577"/>
          <ac:spMkLst>
            <pc:docMk/>
            <pc:sldMk cId="3893937588" sldId="262"/>
            <ac:spMk id="10" creationId="{23D33259-58BB-4F5B-A813-9CB32FF49A4C}"/>
          </ac:spMkLst>
        </pc:spChg>
      </pc:sldChg>
      <pc:sldChg chg="addSp modSp">
        <pc:chgData name="Karen Stott" userId="S::karenstott@talkofftherecord.org::8b680bba-4696-48b3-9c55-815d6ba91c11" providerId="AD" clId="Web-{07E49237-1132-9737-29DD-D067A0ED6DD1}" dt="2019-09-03T16:31:46.199" v="1449" actId="20577"/>
        <pc:sldMkLst>
          <pc:docMk/>
          <pc:sldMk cId="1698979649" sldId="263"/>
        </pc:sldMkLst>
        <pc:spChg chg="mod">
          <ac:chgData name="Karen Stott" userId="S::karenstott@talkofftherecord.org::8b680bba-4696-48b3-9c55-815d6ba91c11" providerId="AD" clId="Web-{07E49237-1132-9737-29DD-D067A0ED6DD1}" dt="2019-09-03T16:28:21.385" v="1281" actId="1076"/>
          <ac:spMkLst>
            <pc:docMk/>
            <pc:sldMk cId="1698979649" sldId="263"/>
            <ac:spMk id="4" creationId="{9FF3E16C-1A32-42FA-A7BB-0317434914CD}"/>
          </ac:spMkLst>
        </pc:spChg>
        <pc:spChg chg="mod">
          <ac:chgData name="Karen Stott" userId="S::karenstott@talkofftherecord.org::8b680bba-4696-48b3-9c55-815d6ba91c11" providerId="AD" clId="Web-{07E49237-1132-9737-29DD-D067A0ED6DD1}" dt="2019-09-03T16:28:30.214" v="1282" actId="1076"/>
          <ac:spMkLst>
            <pc:docMk/>
            <pc:sldMk cId="1698979649" sldId="263"/>
            <ac:spMk id="5" creationId="{F0E47004-DDC5-4CBB-A5F8-BA0051335F96}"/>
          </ac:spMkLst>
        </pc:spChg>
        <pc:spChg chg="mod">
          <ac:chgData name="Karen Stott" userId="S::karenstott@talkofftherecord.org::8b680bba-4696-48b3-9c55-815d6ba91c11" providerId="AD" clId="Web-{07E49237-1132-9737-29DD-D067A0ED6DD1}" dt="2019-09-03T16:28:37.011" v="1283" actId="1076"/>
          <ac:spMkLst>
            <pc:docMk/>
            <pc:sldMk cId="1698979649" sldId="263"/>
            <ac:spMk id="6" creationId="{ABC13CDA-B625-46C3-B68D-9210006A5CAE}"/>
          </ac:spMkLst>
        </pc:spChg>
        <pc:spChg chg="mod">
          <ac:chgData name="Karen Stott" userId="S::karenstott@talkofftherecord.org::8b680bba-4696-48b3-9c55-815d6ba91c11" providerId="AD" clId="Web-{07E49237-1132-9737-29DD-D067A0ED6DD1}" dt="2019-09-03T16:28:45.058" v="1284" actId="1076"/>
          <ac:spMkLst>
            <pc:docMk/>
            <pc:sldMk cId="1698979649" sldId="263"/>
            <ac:spMk id="7" creationId="{8F616B14-A3B9-4D48-80B7-E055A512571A}"/>
          </ac:spMkLst>
        </pc:spChg>
        <pc:spChg chg="mod">
          <ac:chgData name="Karen Stott" userId="S::karenstott@talkofftherecord.org::8b680bba-4696-48b3-9c55-815d6ba91c11" providerId="AD" clId="Web-{07E49237-1132-9737-29DD-D067A0ED6DD1}" dt="2019-09-03T16:31:21.403" v="1448" actId="1076"/>
          <ac:spMkLst>
            <pc:docMk/>
            <pc:sldMk cId="1698979649" sldId="263"/>
            <ac:spMk id="8" creationId="{44C2D931-24BD-4C76-BCA9-0185B06142E3}"/>
          </ac:spMkLst>
        </pc:spChg>
        <pc:spChg chg="mod">
          <ac:chgData name="Karen Stott" userId="S::karenstott@talkofftherecord.org::8b680bba-4696-48b3-9c55-815d6ba91c11" providerId="AD" clId="Web-{07E49237-1132-9737-29DD-D067A0ED6DD1}" dt="2019-09-03T16:30:34.824" v="1444" actId="20577"/>
          <ac:spMkLst>
            <pc:docMk/>
            <pc:sldMk cId="1698979649" sldId="263"/>
            <ac:spMk id="11" creationId="{62897D89-A45F-4F28-AF9E-50C4BE9EF479}"/>
          </ac:spMkLst>
        </pc:spChg>
        <pc:spChg chg="add mod">
          <ac:chgData name="Karen Stott" userId="S::karenstott@talkofftherecord.org::8b680bba-4696-48b3-9c55-815d6ba91c11" providerId="AD" clId="Web-{07E49237-1132-9737-29DD-D067A0ED6DD1}" dt="2019-09-03T16:31:46.199" v="1449" actId="20577"/>
          <ac:spMkLst>
            <pc:docMk/>
            <pc:sldMk cId="1698979649" sldId="263"/>
            <ac:spMk id="19" creationId="{111C307D-A4F4-4BDA-8F1C-F220074FF774}"/>
          </ac:spMkLst>
        </pc:spChg>
      </pc:sldChg>
      <pc:sldChg chg="modSp">
        <pc:chgData name="Karen Stott" userId="S::karenstott@talkofftherecord.org::8b680bba-4696-48b3-9c55-815d6ba91c11" providerId="AD" clId="Web-{07E49237-1132-9737-29DD-D067A0ED6DD1}" dt="2019-09-03T16:35:26.732" v="1643" actId="20577"/>
        <pc:sldMkLst>
          <pc:docMk/>
          <pc:sldMk cId="179703518" sldId="264"/>
        </pc:sldMkLst>
        <pc:spChg chg="mod">
          <ac:chgData name="Karen Stott" userId="S::karenstott@talkofftherecord.org::8b680bba-4696-48b3-9c55-815d6ba91c11" providerId="AD" clId="Web-{07E49237-1132-9737-29DD-D067A0ED6DD1}" dt="2019-09-03T16:35:26.732" v="1643" actId="20577"/>
          <ac:spMkLst>
            <pc:docMk/>
            <pc:sldMk cId="179703518" sldId="264"/>
            <ac:spMk id="7" creationId="{D5059D90-6DF0-4EA9-A1A0-540719D8250E}"/>
          </ac:spMkLst>
        </pc:spChg>
      </pc:sldChg>
      <pc:sldChg chg="modSp">
        <pc:chgData name="Karen Stott" userId="S::karenstott@talkofftherecord.org::8b680bba-4696-48b3-9c55-815d6ba91c11" providerId="AD" clId="Web-{07E49237-1132-9737-29DD-D067A0ED6DD1}" dt="2019-09-03T16:33:51.935" v="1487" actId="20577"/>
        <pc:sldMkLst>
          <pc:docMk/>
          <pc:sldMk cId="343930602" sldId="266"/>
        </pc:sldMkLst>
        <pc:spChg chg="mod">
          <ac:chgData name="Karen Stott" userId="S::karenstott@talkofftherecord.org::8b680bba-4696-48b3-9c55-815d6ba91c11" providerId="AD" clId="Web-{07E49237-1132-9737-29DD-D067A0ED6DD1}" dt="2019-09-03T16:33:51.935" v="1487" actId="20577"/>
          <ac:spMkLst>
            <pc:docMk/>
            <pc:sldMk cId="343930602" sldId="266"/>
            <ac:spMk id="7" creationId="{726E4AA6-07C5-4427-A09B-A439F2C5F8FB}"/>
          </ac:spMkLst>
        </pc:spChg>
      </pc:sldChg>
      <pc:sldChg chg="modSp">
        <pc:chgData name="Karen Stott" userId="S::karenstott@talkofftherecord.org::8b680bba-4696-48b3-9c55-815d6ba91c11" providerId="AD" clId="Web-{07E49237-1132-9737-29DD-D067A0ED6DD1}" dt="2019-09-03T16:23:55.040" v="1165" actId="1076"/>
        <pc:sldMkLst>
          <pc:docMk/>
          <pc:sldMk cId="1449519989" sldId="267"/>
        </pc:sldMkLst>
        <pc:spChg chg="mod">
          <ac:chgData name="Karen Stott" userId="S::karenstott@talkofftherecord.org::8b680bba-4696-48b3-9c55-815d6ba91c11" providerId="AD" clId="Web-{07E49237-1132-9737-29DD-D067A0ED6DD1}" dt="2019-09-03T16:19:44.069" v="827" actId="20577"/>
          <ac:spMkLst>
            <pc:docMk/>
            <pc:sldMk cId="1449519989" sldId="267"/>
            <ac:spMk id="2" creationId="{B1750E38-93E9-48E5-BF21-6F6447763FE5}"/>
          </ac:spMkLst>
        </pc:spChg>
        <pc:spChg chg="mod">
          <ac:chgData name="Karen Stott" userId="S::karenstott@talkofftherecord.org::8b680bba-4696-48b3-9c55-815d6ba91c11" providerId="AD" clId="Web-{07E49237-1132-9737-29DD-D067A0ED6DD1}" dt="2019-09-03T16:23:55.040" v="1165" actId="1076"/>
          <ac:spMkLst>
            <pc:docMk/>
            <pc:sldMk cId="1449519989" sldId="26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EDF20-E4DE-4EB3-BE1E-97659C4703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B2E8CC-333A-4C1D-8312-2F5791282089}">
      <dgm:prSet/>
      <dgm:spPr/>
      <dgm:t>
        <a:bodyPr/>
        <a:lstStyle/>
        <a:p>
          <a:r>
            <a:rPr lang="en-GB"/>
            <a:t>Dedicated secure online counselling site offering 'real-time' and message-based text counselling for young people aged 11-25 years</a:t>
          </a:r>
          <a:endParaRPr lang="en-US"/>
        </a:p>
      </dgm:t>
    </dgm:pt>
    <dgm:pt modelId="{F583A625-E678-40BF-A0F9-5E3F5104E45A}" type="parTrans" cxnId="{F4CE92C4-788C-4E8A-BAD1-BCD411C4DBF1}">
      <dgm:prSet/>
      <dgm:spPr/>
      <dgm:t>
        <a:bodyPr/>
        <a:lstStyle/>
        <a:p>
          <a:endParaRPr lang="en-US"/>
        </a:p>
      </dgm:t>
    </dgm:pt>
    <dgm:pt modelId="{6954B5CD-7F9D-48E4-BC03-6691AC480401}" type="sibTrans" cxnId="{F4CE92C4-788C-4E8A-BAD1-BCD411C4DBF1}">
      <dgm:prSet/>
      <dgm:spPr/>
      <dgm:t>
        <a:bodyPr/>
        <a:lstStyle/>
        <a:p>
          <a:endParaRPr lang="en-US"/>
        </a:p>
      </dgm:t>
    </dgm:pt>
    <dgm:pt modelId="{348FACD8-A5BD-42B3-A04F-12C78D71FB19}">
      <dgm:prSet/>
      <dgm:spPr/>
      <dgm:t>
        <a:bodyPr/>
        <a:lstStyle/>
        <a:p>
          <a:r>
            <a:rPr lang="en-GB"/>
            <a:t>Off the Record has been delivering online services since 2013, one of the earliest adopters of this way of working and all counsellors working on the site are specifically qualified in online working</a:t>
          </a:r>
          <a:endParaRPr lang="en-US"/>
        </a:p>
      </dgm:t>
    </dgm:pt>
    <dgm:pt modelId="{EE94FCEA-70AD-436A-8764-95659F952086}" type="parTrans" cxnId="{0193875B-62B4-4629-AC2A-51F6A1ADFA10}">
      <dgm:prSet/>
      <dgm:spPr/>
      <dgm:t>
        <a:bodyPr/>
        <a:lstStyle/>
        <a:p>
          <a:endParaRPr lang="en-US"/>
        </a:p>
      </dgm:t>
    </dgm:pt>
    <dgm:pt modelId="{B36EF8AD-83E8-4169-B14F-C88F7BC7B71F}" type="sibTrans" cxnId="{0193875B-62B4-4629-AC2A-51F6A1ADFA10}">
      <dgm:prSet/>
      <dgm:spPr/>
      <dgm:t>
        <a:bodyPr/>
        <a:lstStyle/>
        <a:p>
          <a:endParaRPr lang="en-US"/>
        </a:p>
      </dgm:t>
    </dgm:pt>
    <dgm:pt modelId="{9EBE2A8B-D55D-484D-91F5-61F03D765D82}">
      <dgm:prSet/>
      <dgm:spPr/>
      <dgm:t>
        <a:bodyPr/>
        <a:lstStyle/>
        <a:p>
          <a:pPr rtl="0"/>
          <a:r>
            <a:rPr lang="en-GB"/>
            <a:t>Programme of weekly online webinars for young people around mental health topics</a:t>
          </a:r>
          <a:r>
            <a:rPr lang="en-GB">
              <a:latin typeface="Calibri Light" panose="020F0302020204030204"/>
            </a:rPr>
            <a:t>, such</a:t>
          </a:r>
          <a:r>
            <a:rPr lang="en-GB"/>
            <a:t> </a:t>
          </a:r>
          <a:r>
            <a:rPr lang="en-GB">
              <a:latin typeface="Calibri Light" panose="020F0302020204030204"/>
            </a:rPr>
            <a:t>as anxiety &amp; depression, </a:t>
          </a:r>
          <a:r>
            <a:rPr lang="en-GB"/>
            <a:t>and a weekly online support group</a:t>
          </a:r>
          <a:r>
            <a:rPr lang="en-GB">
              <a:latin typeface="Calibri Light" panose="020F0302020204030204"/>
            </a:rPr>
            <a:t> 'Staying Connected'</a:t>
          </a:r>
          <a:endParaRPr lang="en-US"/>
        </a:p>
      </dgm:t>
    </dgm:pt>
    <dgm:pt modelId="{5A490156-6F87-4F48-96A0-A034C229DAEF}" type="parTrans" cxnId="{9D8D8CEA-D9AE-45D9-B04A-DA2D149AC275}">
      <dgm:prSet/>
      <dgm:spPr/>
      <dgm:t>
        <a:bodyPr/>
        <a:lstStyle/>
        <a:p>
          <a:endParaRPr lang="en-US"/>
        </a:p>
      </dgm:t>
    </dgm:pt>
    <dgm:pt modelId="{9B77AC2B-774E-4015-93BF-A64398BA9FC7}" type="sibTrans" cxnId="{9D8D8CEA-D9AE-45D9-B04A-DA2D149AC275}">
      <dgm:prSet/>
      <dgm:spPr/>
      <dgm:t>
        <a:bodyPr/>
        <a:lstStyle/>
        <a:p>
          <a:endParaRPr lang="en-US"/>
        </a:p>
      </dgm:t>
    </dgm:pt>
    <dgm:pt modelId="{C9CF1A56-5E3E-4F2F-AAB0-E4C0CBFAC577}" type="pres">
      <dgm:prSet presAssocID="{758EDF20-E4DE-4EB3-BE1E-97659C470314}" presName="linear" presStyleCnt="0">
        <dgm:presLayoutVars>
          <dgm:animLvl val="lvl"/>
          <dgm:resizeHandles val="exact"/>
        </dgm:presLayoutVars>
      </dgm:prSet>
      <dgm:spPr/>
    </dgm:pt>
    <dgm:pt modelId="{104E5700-02D8-4ACB-AFBF-70702584B5A6}" type="pres">
      <dgm:prSet presAssocID="{84B2E8CC-333A-4C1D-8312-2F5791282089}" presName="parentText" presStyleLbl="node1" presStyleIdx="0" presStyleCnt="3">
        <dgm:presLayoutVars>
          <dgm:chMax val="0"/>
          <dgm:bulletEnabled val="1"/>
        </dgm:presLayoutVars>
      </dgm:prSet>
      <dgm:spPr/>
    </dgm:pt>
    <dgm:pt modelId="{4BCE46D9-F779-4BDE-A39B-29D6B2B0805C}" type="pres">
      <dgm:prSet presAssocID="{6954B5CD-7F9D-48E4-BC03-6691AC480401}" presName="spacer" presStyleCnt="0"/>
      <dgm:spPr/>
    </dgm:pt>
    <dgm:pt modelId="{E67B4162-6C94-4342-912E-C7FC3BBA17CF}" type="pres">
      <dgm:prSet presAssocID="{348FACD8-A5BD-42B3-A04F-12C78D71FB19}" presName="parentText" presStyleLbl="node1" presStyleIdx="1" presStyleCnt="3">
        <dgm:presLayoutVars>
          <dgm:chMax val="0"/>
          <dgm:bulletEnabled val="1"/>
        </dgm:presLayoutVars>
      </dgm:prSet>
      <dgm:spPr/>
    </dgm:pt>
    <dgm:pt modelId="{5F79CB58-43D7-412F-8755-4E3DC3137640}" type="pres">
      <dgm:prSet presAssocID="{B36EF8AD-83E8-4169-B14F-C88F7BC7B71F}" presName="spacer" presStyleCnt="0"/>
      <dgm:spPr/>
    </dgm:pt>
    <dgm:pt modelId="{AD462817-8CC1-48BF-B48C-D6571649B37C}" type="pres">
      <dgm:prSet presAssocID="{9EBE2A8B-D55D-484D-91F5-61F03D765D82}" presName="parentText" presStyleLbl="node1" presStyleIdx="2" presStyleCnt="3">
        <dgm:presLayoutVars>
          <dgm:chMax val="0"/>
          <dgm:bulletEnabled val="1"/>
        </dgm:presLayoutVars>
      </dgm:prSet>
      <dgm:spPr/>
    </dgm:pt>
  </dgm:ptLst>
  <dgm:cxnLst>
    <dgm:cxn modelId="{0193875B-62B4-4629-AC2A-51F6A1ADFA10}" srcId="{758EDF20-E4DE-4EB3-BE1E-97659C470314}" destId="{348FACD8-A5BD-42B3-A04F-12C78D71FB19}" srcOrd="1" destOrd="0" parTransId="{EE94FCEA-70AD-436A-8764-95659F952086}" sibTransId="{B36EF8AD-83E8-4169-B14F-C88F7BC7B71F}"/>
    <dgm:cxn modelId="{C2341179-F9C7-44E8-BEB3-49CBF6EFE2AC}" type="presOf" srcId="{9EBE2A8B-D55D-484D-91F5-61F03D765D82}" destId="{AD462817-8CC1-48BF-B48C-D6571649B37C}" srcOrd="0" destOrd="0" presId="urn:microsoft.com/office/officeart/2005/8/layout/vList2"/>
    <dgm:cxn modelId="{EF110FB8-1BC4-44F2-ADA5-8EB8EB6F2B03}" type="presOf" srcId="{84B2E8CC-333A-4C1D-8312-2F5791282089}" destId="{104E5700-02D8-4ACB-AFBF-70702584B5A6}" srcOrd="0" destOrd="0" presId="urn:microsoft.com/office/officeart/2005/8/layout/vList2"/>
    <dgm:cxn modelId="{F4CE92C4-788C-4E8A-BAD1-BCD411C4DBF1}" srcId="{758EDF20-E4DE-4EB3-BE1E-97659C470314}" destId="{84B2E8CC-333A-4C1D-8312-2F5791282089}" srcOrd="0" destOrd="0" parTransId="{F583A625-E678-40BF-A0F9-5E3F5104E45A}" sibTransId="{6954B5CD-7F9D-48E4-BC03-6691AC480401}"/>
    <dgm:cxn modelId="{9D8D8CEA-D9AE-45D9-B04A-DA2D149AC275}" srcId="{758EDF20-E4DE-4EB3-BE1E-97659C470314}" destId="{9EBE2A8B-D55D-484D-91F5-61F03D765D82}" srcOrd="2" destOrd="0" parTransId="{5A490156-6F87-4F48-96A0-A034C229DAEF}" sibTransId="{9B77AC2B-774E-4015-93BF-A64398BA9FC7}"/>
    <dgm:cxn modelId="{4B141CF1-0042-43BC-91E6-F08BF6627127}" type="presOf" srcId="{348FACD8-A5BD-42B3-A04F-12C78D71FB19}" destId="{E67B4162-6C94-4342-912E-C7FC3BBA17CF}" srcOrd="0" destOrd="0" presId="urn:microsoft.com/office/officeart/2005/8/layout/vList2"/>
    <dgm:cxn modelId="{4C00E0F5-78E6-461C-A6BC-D080C4ED46B0}" type="presOf" srcId="{758EDF20-E4DE-4EB3-BE1E-97659C470314}" destId="{C9CF1A56-5E3E-4F2F-AAB0-E4C0CBFAC577}" srcOrd="0" destOrd="0" presId="urn:microsoft.com/office/officeart/2005/8/layout/vList2"/>
    <dgm:cxn modelId="{A3B6CDBC-B60D-42CD-A79D-FBCE37CC3E28}" type="presParOf" srcId="{C9CF1A56-5E3E-4F2F-AAB0-E4C0CBFAC577}" destId="{104E5700-02D8-4ACB-AFBF-70702584B5A6}" srcOrd="0" destOrd="0" presId="urn:microsoft.com/office/officeart/2005/8/layout/vList2"/>
    <dgm:cxn modelId="{762FC033-1FF9-49B2-8D54-BE0614917866}" type="presParOf" srcId="{C9CF1A56-5E3E-4F2F-AAB0-E4C0CBFAC577}" destId="{4BCE46D9-F779-4BDE-A39B-29D6B2B0805C}" srcOrd="1" destOrd="0" presId="urn:microsoft.com/office/officeart/2005/8/layout/vList2"/>
    <dgm:cxn modelId="{62998BE7-D9CD-42A9-8DD9-7F329A5255F1}" type="presParOf" srcId="{C9CF1A56-5E3E-4F2F-AAB0-E4C0CBFAC577}" destId="{E67B4162-6C94-4342-912E-C7FC3BBA17CF}" srcOrd="2" destOrd="0" presId="urn:microsoft.com/office/officeart/2005/8/layout/vList2"/>
    <dgm:cxn modelId="{77DBED7E-5758-407A-9702-D807B252F5B0}" type="presParOf" srcId="{C9CF1A56-5E3E-4F2F-AAB0-E4C0CBFAC577}" destId="{5F79CB58-43D7-412F-8755-4E3DC3137640}" srcOrd="3" destOrd="0" presId="urn:microsoft.com/office/officeart/2005/8/layout/vList2"/>
    <dgm:cxn modelId="{EE01A519-B3E5-47F2-8782-D0564D0FC8D7}" type="presParOf" srcId="{C9CF1A56-5E3E-4F2F-AAB0-E4C0CBFAC577}" destId="{AD462817-8CC1-48BF-B48C-D6571649B3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5700-02D8-4ACB-AFBF-70702584B5A6}">
      <dsp:nvSpPr>
        <dsp:cNvPr id="0" name=""/>
        <dsp:cNvSpPr/>
      </dsp:nvSpPr>
      <dsp:spPr>
        <a:xfrm>
          <a:off x="0" y="53272"/>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Dedicated secure online counselling site offering 'real-time' and message-based text counselling for young people aged 11-25 years</a:t>
          </a:r>
          <a:endParaRPr lang="en-US" sz="1700" kern="1200"/>
        </a:p>
      </dsp:txBody>
      <dsp:txXfrm>
        <a:off x="33012" y="86284"/>
        <a:ext cx="10449576" cy="610236"/>
      </dsp:txXfrm>
    </dsp:sp>
    <dsp:sp modelId="{E67B4162-6C94-4342-912E-C7FC3BBA17CF}">
      <dsp:nvSpPr>
        <dsp:cNvPr id="0" name=""/>
        <dsp:cNvSpPr/>
      </dsp:nvSpPr>
      <dsp:spPr>
        <a:xfrm>
          <a:off x="0" y="778492"/>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Off the Record has been delivering online services since 2013, one of the earliest adopters of this way of working and all counsellors working on the site are specifically qualified in online working</a:t>
          </a:r>
          <a:endParaRPr lang="en-US" sz="1700" kern="1200"/>
        </a:p>
      </dsp:txBody>
      <dsp:txXfrm>
        <a:off x="33012" y="811504"/>
        <a:ext cx="10449576" cy="610236"/>
      </dsp:txXfrm>
    </dsp:sp>
    <dsp:sp modelId="{AD462817-8CC1-48BF-B48C-D6571649B37C}">
      <dsp:nvSpPr>
        <dsp:cNvPr id="0" name=""/>
        <dsp:cNvSpPr/>
      </dsp:nvSpPr>
      <dsp:spPr>
        <a:xfrm>
          <a:off x="0" y="1503712"/>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GB" sz="1700" kern="1200"/>
            <a:t>Programme of weekly online webinars for young people around mental health topics</a:t>
          </a:r>
          <a:r>
            <a:rPr lang="en-GB" sz="1700" kern="1200">
              <a:latin typeface="Calibri Light" panose="020F0302020204030204"/>
            </a:rPr>
            <a:t>, such</a:t>
          </a:r>
          <a:r>
            <a:rPr lang="en-GB" sz="1700" kern="1200"/>
            <a:t> </a:t>
          </a:r>
          <a:r>
            <a:rPr lang="en-GB" sz="1700" kern="1200">
              <a:latin typeface="Calibri Light" panose="020F0302020204030204"/>
            </a:rPr>
            <a:t>as anxiety &amp; depression, </a:t>
          </a:r>
          <a:r>
            <a:rPr lang="en-GB" sz="1700" kern="1200"/>
            <a:t>and a weekly online support group</a:t>
          </a:r>
          <a:r>
            <a:rPr lang="en-GB" sz="1700" kern="1200">
              <a:latin typeface="Calibri Light" panose="020F0302020204030204"/>
            </a:rPr>
            <a:t> 'Staying Connected'</a:t>
          </a:r>
          <a:endParaRPr lang="en-US" sz="1700" kern="1200"/>
        </a:p>
      </dsp:txBody>
      <dsp:txXfrm>
        <a:off x="33012" y="1536724"/>
        <a:ext cx="10449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D89C1-B119-4EE8-ADBF-232A4F9768C1}" type="datetimeFigureOut">
              <a:rPr lang="en-US"/>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B6985-AE36-43D4-8AC5-5B610B704724}" type="slidenum">
              <a:rPr lang="en-US"/>
              <a:t>‹#›</a:t>
            </a:fld>
            <a:endParaRPr lang="en-US"/>
          </a:p>
        </p:txBody>
      </p:sp>
    </p:spTree>
    <p:extLst>
      <p:ext uri="{BB962C8B-B14F-4D97-AF65-F5344CB8AC3E}">
        <p14:creationId xmlns:p14="http://schemas.microsoft.com/office/powerpoint/2010/main" val="121421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879A13-6B0B-4884-A1E8-98DDA4BCD65C}" type="slidenum">
              <a:rPr lang="en-GB" smtClean="0"/>
              <a:t>1</a:t>
            </a:fld>
            <a:endParaRPr lang="en-GB"/>
          </a:p>
        </p:txBody>
      </p:sp>
    </p:spTree>
    <p:extLst>
      <p:ext uri="{BB962C8B-B14F-4D97-AF65-F5344CB8AC3E}">
        <p14:creationId xmlns:p14="http://schemas.microsoft.com/office/powerpoint/2010/main" val="6993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57879A13-6B0B-4884-A1E8-98DDA4BCD65C}" type="slidenum">
              <a:rPr lang="en-GB" smtClean="0"/>
              <a:t>7</a:t>
            </a:fld>
            <a:endParaRPr lang="en-GB"/>
          </a:p>
        </p:txBody>
      </p:sp>
    </p:spTree>
    <p:extLst>
      <p:ext uri="{BB962C8B-B14F-4D97-AF65-F5344CB8AC3E}">
        <p14:creationId xmlns:p14="http://schemas.microsoft.com/office/powerpoint/2010/main" val="219892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jpeg"/><Relationship Id="rId2" Type="http://schemas.openxmlformats.org/officeDocument/2006/relationships/hyperlink" Target="https://www.talkofftherecord.org/"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EADF2-C4C2-409B-95BA-6695BD3B23D7}"/>
              </a:ext>
            </a:extLst>
          </p:cNvPr>
          <p:cNvPicPr>
            <a:picLocks noChangeAspect="1"/>
          </p:cNvPicPr>
          <p:nvPr/>
        </p:nvPicPr>
        <p:blipFill>
          <a:blip r:embed="rId3"/>
          <a:stretch>
            <a:fillRect/>
          </a:stretch>
        </p:blipFill>
        <p:spPr>
          <a:xfrm>
            <a:off x="0" y="1514434"/>
            <a:ext cx="12192000" cy="4001984"/>
          </a:xfrm>
          <a:prstGeom prst="rect">
            <a:avLst/>
          </a:prstGeom>
        </p:spPr>
      </p:pic>
      <p:sp>
        <p:nvSpPr>
          <p:cNvPr id="3" name="TextBox 2"/>
          <p:cNvSpPr txBox="1"/>
          <p:nvPr/>
        </p:nvSpPr>
        <p:spPr>
          <a:xfrm>
            <a:off x="493294" y="637674"/>
            <a:ext cx="6605337" cy="523220"/>
          </a:xfrm>
          <a:prstGeom prst="rect">
            <a:avLst/>
          </a:prstGeom>
          <a:noFill/>
        </p:spPr>
        <p:txBody>
          <a:bodyPr wrap="square" rtlCol="0">
            <a:spAutoFit/>
          </a:bodyPr>
          <a:lstStyle/>
          <a:p>
            <a:r>
              <a:rPr lang="en-GB" sz="2800"/>
              <a:t>www.talkofftherecord.org</a:t>
            </a:r>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BXAb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miiivlD+rgooooAKKKKACiiigAooooAKKKKACiiigAooooAKKKKACiiigAooooAKKKKACiiigAooooAKKKKACiiigAooooAKKKKACiiigAooooAKKKKACiiigAooooAKKKKACiiigAooooAKKKKACiiigAoor0j4LeHdO1qw8SXt3pun6ldWEVv9jt76ZooZHkdlKllZTk4GOetVCDnLlRy47GQwdB1prRW/FpLfzZ5vRXfan4k0bTL6Wx1D4T6DbXMRw8ck10rD/wAiVW/4TLw1/wBEw8Of+BF1/wDHKrkX835/5GEcbWkk40JW9Yf/ACRxVFdr/wAJl4a/6Jh4c/8AAi6/+OUf8Jn4Z/6Jh4c/8CLr/wCOUuSP835/5D+t4j/oHl98P/kjiqK9u+G2j6L40mT7d8PdB0XS590cd4txcCWWTaSFiDSEMeOuCBXiHr9TTnTcUn3DB5jHFValLlalC172e9+zfZ3Fro/CHhK58QQ3F9LeQabplsQs13PyAx6Kq9Xb2HNc5XqPh/UNF034L6bNrGn3F4G8Q3BiELhdrLFEcnPWilFN6izPEVaNKKor3pNLpfq9L6dOv47GXd+CvCdoFN38QhbhvumTQrlc/TNV/wDhF/A3/RTbf/wTXFauueOfCuuJEmq6JqdysP8AqwZkXb+WKyv7X+Hf/Qraj/4ED/GtH7O+lvxPMpSx/IvaOpfyVK3/AKSjK8X+Fp/D6Wt3Fe2+paZeKTbXsH3XwcEEdVPXg81z9emeJ7vQ734Jo2h6dcWUUXiJEZZpA5ybdzx6CvM6zqRSeh6mW4ipWpP2vxRbWtk9O9tL27BRRU1ja3F9ew2dpC01xO4jjjUZLMegrM720ldjbW3uLu4S2tYJbieQ4SONSzMfQAda9W8KfADxzrUKXF4lvpMLjKmc7nx7qDkV718E/hVpfgfSYrq7hjutcmUNPOwz5Z/up6AevWvTa9ahlytep9x+TZ54h1I1XSy5Ky+09b+i7ep8tzfsw68sRaPxRp8jgcL9mcZ/HNee+OPhL428JRtcX2ltcWY/5eLY+YAPVgPu/jX2Nqnjbwnpl4bO+8QafDOv3kM65X6+lbMEtrqFkssTxXNtMuQRhkcH9DWssBRlpF2Z5mH47zrDOM8TFSg+8eW/o1b9T85KWvob9pT4R2+nW83jDwzbeXAG3X1qg4XP8aj0z1HvXzzXk1qMqUuWR+s5Pm+HzbDLEUHp1XVPswooq7oWl32t6xa6TpsJmu7qQRxoO5P9KySuelOcYRcpOyRDp1leajeR2en2s11cyHCRQoWY/gK9a8M/s8+N9VhSbUJLTSEcZUStvbHuAcivoT4RfDTRvAejRrHDHcarIoNzdsuWJ9F9BXeV69HLo2vUPyTOvESs6jp5fFKK+01dv0Wy+dz5auf2Y/EEcJaDxNp8zjon2dlz+Oa818c/DHxl4PBl1bSna1/5+ID5iAepI+7+Nfd9R3MENzA8FxEksTjDI65BHuK1nl1Jr3dDzMF4h5nRqJ4i04+ln8mv8mfnDS17j+0j8JofDLnxR4dhK6XK+LmAciBj/EP9k/zNeHV49WlKlLlkfr+VZph80w0cRQej+9PswoorsfhH4FvfH3iqPTIS0VnFh7ucD/Vp6D3POKmMXNqK3OrFYmlhaMq1Z2jFXbMXwt4Y17xRfCz0LTZ7yTOGKL8if7zdB+NetaN+zV4suoBJqOr6fpz45jKmUj8VOK+mPCXhrRvC2kRaXotlHbQRqASB8zn1J6k1sV69LLoJe/qz8ezTxFxtWo1goqEe7V2/0X9anyjq/wCzT4qtrcyafrWn38gHEewxZ/EnFeTeLfCfiHwpe/Zde0uezbOFdhmN/wDdbofwr9B6y/E+gaT4k0mbS9Zsorq3lUqQw5X3B6g06mXQa9zRiyzxFx1KoljIqcetlZ/hp+HzPzyoruPjN8P7v4f+KGsiWm064zJZzkfeX+6fcdK4evHnBwk4y3P2HCYuljKMa9F3jJXTCiivZ/2cvhSni66PiHXom/sa2k2xxHj7S46j/dHH1zVUqUqslGJhmeZUMsw0sTXdor72+y8zhvA/w38YeMiH0bSpDbf8/Ex8uPHsx4P4V6bafsx+IZIQ9x4l0+Bz1TyGbH4g19Q2dtb2dsltawRwQoMKkahQB9BWfN4i0SHXE0OTUrddRkGVty/zkfSvXhl9KK993PyLF8f5riaj+qRUIrXbmdvNv/JHyv4k/Z18baZC02nT2erKoyRGfLbHsGPNeSapp1/pV69lqVnPaXMZ+aKZCrD8DX6MVxXxV+HWiePNFkt7uFIr9FJtrtBh0btn1H1rOtl0bXpnbk3iLXVRU8winF/aSs16rZ/Kx8J0Vo+JtFv/AA7r13oupxGO6tZCjDHBHZh7HrWdXkNNOzP12nUjUipwd09UFHcDuelFfUH7OfwgtbTT7fxZ4mtBNeTASWltKPliXszD1Poa2oUJVpcsTyc7zvD5PhnXra9Eurf9bs8j8FfBnxz4ohS6i077BaN/y1uzsOPUKcE13Sfsw66YwzeKtPV8fd+zOf1zXveteP8AwZol4bHUNesoZ04aMPuKexx0+lUf+Fr/AA//AOhktf1/wr044PDR0k7v1PzGvxdxHiJc+HpOMXtaF/xaZ8y+MPgT468PwSXUNrHqtsgyXtTl/wDvjqa8wljkilaKWNo5EOGRhgqfQjtX3jp3xL8C6heJaW3iSxM0hwqs+3J9MmuM+PPwj0/xZpU2t6Hbx2+twpv/AHYAW5UDoe2fesa2Bi4uVJ3PYyjjjEwrRw+bU+Tm2lZr70+nmtux8f0U6WOSGV4ZUZJEYq6sMFSOoNNrzD9OCiiigArtfBrMvwv8dMrFWVtNIIOCD5z8iuKrtPB//JLfHf107/0c9aUvi+T/ACZ5+Z/wF/jp/wDpyJZ0zxLpXimxi0PxwxSdBsstaRcyQ+iy4++nvgmuc8W+GdU8M3qw3yK8Eo3W91Ed0U69irDj8OoqjoulahrWoR6fpdpJdXMhwqIP1J6Ae5r01dW8P+DPDp8H6/IfFDzODdQRtmLT/Xyn4O8dwPlPrVr94ve+8460vqFZRwy5r7wXRdZL+X0ej6WZ5MMkgAEk8ADvXeaN4Y0zw7p8XiDxyrASDfZaQhxNcnsz/wBxPrgmtHRr/wCG/g/UY9WtDceJLh3zBFLGFWzQ92B4aQdhyKzfiBoF9qRl8Y6XqkviDTLhsvMeZ7Y/3JE7Y6cfLx1oUOVX3YquNliKkaWtOD+01Zt/yr+X1er+z3NX4deJ9T8TfGbw7NeskVvFOy21pCNsMC+W2Aq/16mvL+5+prtfgX/yVnw//wBd2/8ARbVxXc/U1Mm3BN93+h1YWlCjjKkKaslCH/pVQK7XUP8Akhuj/wDYxXf/AKIhriq7XUP+SG6P/wBjFd/+iIamG0vT9UXjvjof4/8A22RxVFFFQegdon/JCZv+xnj/APSV64uu0T/khM3/AGM8f/pK9cXWlTp6Hn4Der/jf5IK9l/ZK8Oxat8QJtWuIxJHpcW5Qe0jfdb8MGvGq+jP2KJY1uPE8LEeY4t2UeoG/P8AMVrg4qVaKZ5fF9edHJq8ob2S+9pP8GfStZHjDVrXRvD17eXF5DassEhiaRwuXCnAGepziteuJ+MvhHTfF3g64h1J5VWzje4jKf3lXI/lXv1HJRfLufgOXwozxNONd2i2r2V/wPl74P8Ahvwz408U623jDV/skUaGZJHnVDIzOQeW64HNfZHh6xs9N0OysdPIa0hhVImByGUDg/jXx98APh9o/j3xBrOn6vJOkdnAHiMRwclyvP4V9kaZaRafptrYQ58q2hSFM/3VAA/lXDl0fc5rfM+38QcRF4tUY1G+W3u292Ois169Q1K0hv8AT7iyuFDxTxtG4IyMEYr8/PGmk/2D4t1XR8EJaXckSZ7qGIB/Kv0Lr4T+Oc0U3xX15oiCFuWU49QSDU5nFcsWdXhpXmsTWpfZcU/mn/wTiq98/Y48Ow3niDVPEVxHk2MawwZGRl87j+G0fnXgdfUf7GM0TeGtahUjzEuELD2IOP5GuHBRTrK59txtXnRyWs4dbL5Nq/8Ake1+K9TfRfDOp6vHD572drJOsf8AfKqTj9K574dfErwx410yO4sr6O3u8ATWk7BZEb056/hmuo121uL3Rb2ztJkguJoHjikdAyoxGASDwR7V8B+KNP1Xw74pu7S8b7Pfwytl4G29+ox0+lepisROhJNK6PzHhbh/C53Rq0pz5akbNPy63Xb53Ppb9oX4wap4O1aHQPD0UQumiEs1xIudmTwoHSs74NfGrxR4s1y08PXml208xJaa5jBDbPXH3Qc/p7180X15eX03nX15cXUuMb5pC7Y9MmvoD9jHQ7g6prPiJ0ItxCLVCe7ZDHHrxXFSxNWtXVnofZZrw5luUZFJ1KalUivi2bk9P6R9EeKNLt9a8PX+lXcQlhuYGRlPc44/XFfn1q9jJpmrXmmynMlrO8LH3U4NfouSACTwB1r8/fiRIk3xD8Ryx4KPqlwy49DIa1zOKtFnmeGVefPXpfZsn89jn6+x/wBlbw7Fo/w0i1JowLnVHMzP3Mf8I/Dn86+OD0r7t+BUscvwh8M+WwO2wjVsdiBzWOWxTqt+R7PiPXnDLYQjtKSv8k3+Z2teNaxd6xovjzWPKvmaC0lhuLRZZWKx/aWEDBhnkLgsM96v/HD4tN8P72w02ysIbq8uRvdp2KxxpnAPy8noa43xf8SPENq7SR+GfDmuPd2ccly1s0uUiLHZu3KP4s4x3rvr1oXtfVHweR5NjVBVnTThVVldpXs1ffbS6+Z1mifEjV7w6Wkwsw9zFlgp+8RdNCSP+ArmvXK+b9Y8ZeLtI1qOyi+GuhXMlnbI8M0DNtRCBJgE4wQSfqc9a7T4HfF+bx9q19o+qaVFp99bR+avlMSrKCAQc8g5NFHER5uST19B5xkNZ0Hi6FJKEdXaUXo3poncuftN+HYdc+Ft9deXm500i5hIHOc7SPyb9K+La++Pi5NFb/DXXppiAi2hyT9RXwOv3RXDmUUqifkfceG1ac8vqU5bRlp80v6+ZLawyXN1FbxKWeRwqgdyTX6C+C9EtvDnhbTtFtFAitYFTIHU45Jr4K8ISxweKtLmmIEaXSFifTNfoXF/q1+grTLIr3meZ4m15/7PS+z7z+ei/D9Tm/iX4y0/wL4Yl1zUIZZkVgiRx4yzHoOa+R9C+Igk+M0fjzXo2MfmMzRxdUXbtUDNfaGuaXp2rWD2uqWUF5B97y5kDLkdDg18W/B7T7G++NNpYXlrDPatdTqYZEBUgbsDBq8dz+0gk9L/AInHwSsF9Qxc6lNuUYvmd94tPRdtt/Q+pfhl8UNA8f3t3a6PFco9rGJH80AZBOO1d3WZovh7Q9Fkkk0nSbOxeQYcwQqhYehxWnXoU1JR996nwGOnhp1nLCxcYdE3d/efM37ZXh2KK80rxNDGFabNtOwH32xlc/QA18719XftmSxj4faXCSPMbU0YDvgRvn+Yr5RrwsdFKs7H7pwNXnVyanz9G0vRM7D4MeHU8UfEjSdLnj8y280S3C+sankV9v8AiSeSw8M39xbEI8Fq7R4HQheK+TP2SWRfi8m8gZ0+YLn1ytfV3jT/AJFHVv8Arzl/9BNd2XxSotnw/H9eVTN6NGXwpL8Xr+R+fd9JLcXtxcTM8kjyszO2SSc9zViHQ9Ym086hDpF7JaAZMy27FMeucYxXt0miRXn7K7XdppcEt2l2JJZUhHmmNZMt82M9K908KeIvBp+Htnc2+oacmkpZAOhZQFUL8wK/nxjmuSng1N+9K2lz6zMuMJ4SnejQ5rTcHr/Lbsut9F5HzR4e1b4Yw/BqWyv7eP8A4SoRvsk8p9wbcSpDAYHGK+mfg1e3WofDLQrm8kMkxtVVmPU44GfyrxLwPpFjN8HfH+r/ANl25tJ72WTTZZIAWEfAypIyBXsnwH/5JPoP/Xv/AFNdmDTUlft+p8hxdUpVMNU5ea6q68zva8btLTRLa3kfNH7T3huLQPibPPaxiO21JBcKB/f/AIz+Zry2vf8A9tRkPiTw4q43i0m3f99LivAK8zFRUa0kj9K4VxE8Rk+HqVN7W+5tfoFFFFYHvhXpHwm0qLWfA3jiyuNQt9Ot8WEk1zMTtRFlct06nHQV5vW54T8U6l4aN2tjFY3EN4qrcQXlss8Um0kqSrcZBJxV0pKMry2ODM6FWvhnCi7SvFr5ST8+xt614wsNK06TQPA0UllZuNtzqD8XV368jlE/2QcH8a4fI9a7f/hZOpf9C14O/wDBHDR/wsnUv+ha8Hf+COGqk4y3f4HNhoYjDxahRV3u3PVvu3y/10OIyPWtXwx4i1Tw3qP23SroxMRtljbmOZe6uvRh7Gui/wCFk6l/0LXg7/wRw0f8LJ1L/oWvB3/gjhpLlTuma1J4mrFwnQTT6OX/ANqdt8KYPC/iX4g6Tr2iNFo2qW8jy3mluf3cg2NloT9T93gDPFeJ9z9TXcR/E/XIG8yz0fwxZTgEJcW2kRRyx5GMqw5BrhqqpOMkkv62MsswlejWqTq7NRSV+Zqzk97LTXS92LXbXys3wN0fapP/ABUN30Gf+WENcTXq3wx1a+u/h/P4Z0M6Y2s29+15Fb3sKv8AaFdVUrHu6MNufxFKkrtryLzacqUKdWKvyyTfRWs1dvWy1PKtkn/PN/8Avk0bJP8Anm//AHya9y0Wy+KX9r2n9reCbT+z/OX7T5Wnwb/Lz82Pm64zU3iey+JH9v3f/CPeCbf+yt/+jG50+ASbcfxfMe+a0+ru19fuOD/WCPtPZ3hte/tFb0vbc87CsvwJm3KR/wAVPH1GP+XV64qvUvinq9xF4EsPDOryaYdZOofbp4bCJUW3UIyBHx1Y5Bry2s6qs0vI9DKZyqUp1JK3NJtem11tpoFeifs9eLYvCXxGtZryTZY3g+zTsTwm4jDn6f1rzukqITcJKS6HVjsHTxuHnh6nwyVj9IVZWUMpBUjII7is3xbk+FtVABJ+xy8D/cNfO3wL+Ocem2kHhzxlK/2ePCW9+edg9JPYetfSGnajp2q2aXNjdwXVvKuVZGBDCvoqVeFaPus/nfNckxeS4nlrx0T0fR/P9D5u/Y5hmj8Z+JTJDIgNquNyEf8ALU+tfTtQwWtrbMzwW8URI+YqoGaxPGPjTw34SsGu9b1OGAYJSMMC8h9FHrSo01Qp8rZWcY+pnuYOtSpu8rKy1eit2JfHfiGz8LeFL/W72URpbxEr6s54UD8cV8B6tfTanqt3qVz/AK67meaT/eY5P867v40/FHUPiDqYijV7XRrds29sTyx/vt7/AMs153XkY3EKtK0dkfrvBnDs8ow0p1/4k9/JdF/mFet/st+L4vDfj06beSiKz1ZViLHoJB9zPtya8koUlWDKSCDkEdq5qVR05qS6H02ZYCnmGFqYaptJW/yfyep+jl3JJHbSSwxGZ1UlUB5b2FfK3x40jWvE2uG4sfhje6fdlvnvQ43T/VVOD9etdJ8EvjxaGzg0HxtcGGaMBIdQblXHo/offmvoOyvLS9t0uLS5inicblZGBBFe4+TFw0Z+H0frvCeNcqtG76O8kmvKzs/Rnx74D+A/jLXr2M6vanRbAEGSScjzGX/ZAzz9cV9ZeD/DumeFfD9roukwiO3t1xnu57sfcmtckAZPArlfHXxA8L+DbFrjWNSjEu3MdvGQ0kh9AKqlQpYZN/izmzXPsy4iqRouOnSMU9+/djfi14qtfB/gbUNVuHXzTGYrePODJIwwAPpyfwr4MmlkmmeaZi8kjFnY9yeprtfi78RdU+IOt/aLgG30+AkWtqGyFH94+rH9K4ivJxmI9tPTZH6zwfw/LJ8I/a/xJ6vy7L/PzCvqP9kHxhDdaDc+EbqUC6tHM1uGPLxt1A/3cfrXy5V/w7rOo+H9ZttX0q4a3u7dwyOP5Edx7Vlh6zo1FI9LiHJ45vgZYZuz3T7Nf1Y+lv2oPht4k8V6lYa14ftftzRQ+TLArAOOSQRnjvWRpOj+NbdbtbnwLrBE2mwWqbGj+/HIXyfn6ciu++FHxq8O+LrWGz1OaPS9YwFaGVsJIfVD3r1NHRxlHVh6g5r2I0adWTqQlufkVfOsyyqjHL8XRXubXv3vunZrTc8Oln8YMdUEfgXXUGoxRb2IhYxPGFACgvyDtHPUZqp+zf8ADrxNoPi7VfEviGyOnrOjpFA7AyEs+7JxkYx71767qgy7Ko9ScV5l8U/jL4a8H2s1raXCalrGCqW8LZCN6uewpzpU6bVSctjHC5rjsfTngcHQX7yydrvRebdl6nN/tb+MIdN8JR+FreUG71JgZkB+7COefx218oVp+Kte1PxNrtzrWr3DT3dw2WJ6KOyj0A6VmV4+Jre2qOR+w8OZMsnwMcPe8t5Pzf8AlsAJVgw6ggivuz4K+LofGPgGx1DzQ13Eghu1zysgHP4V8J12Hwq8f6t4A18X9jma1lwt1alsLKo/kRzg1eExHsZ67M4uLsgec4NRp/xIax8+6+f5n3gw3KVPQiviK+sPFHww+KX9pzaTLLJb3TyxHaTHMjE9CB6HFfV/gH4jeFvGlmsulagi3G3MlrKQssf1FdZJHFOm2REkT0IyK9etRjiEpRlsfkmUZtX4fq1aOIo3U1aUXdPr/mzyf4S/FTXPHfiNrN/C7adp8UJd7hmY5b+7yBXrdQT3FpY2zPNLDbwxrklmChRXg3xp+PFha2c+h+DJxdXcgKS3y/6uIHrt9T2puoqEP3krswpZfUzzGKOX0OSOnVtLzbf9djhP2r/F8OveM4dEsZRJbaUpWRlOVaU4z+XIrxmnSySSyvLK7PI7FnZjksT1JNNrwatR1JuT6n77lWX08uwlPC09or731fzZ0vwu8Rf8Ir480rWnYiCGYCcDqYyfmFfdOrxrrPhm6hs5EcXlqyxODkHcvBr88a9//Z5+M0GjW0PhXxXOUslIWzvGOREP7jf7PvXZgcRGDcJbM+N45yCtjIwxuFV50913W+nobfwn+I3h/wAGeEp/B/jCzvLS8tZ5I5I3t9ySIf596yLuX9nm41Jr5rTUkLvvaFPMWIn/AHQcfhX0ZLYaHrKpeSWljfKyjZKyK+R9aj/4Rnw9/wBATT//AAHX/Cu/6vPlUbppd0fCLiHCRrTrKFSE56y5Z2V/uPF/HfxV8FXnw7u/C3hSzu5Z7iEW1rbQ2u1VyR+X+Neq/CjS7nQvh1o2n3wEc8NqpkB/hJGcH6ZrXt9G0Owk+1QabY2zp/y0WJVI/GvD/j98arO1srjwz4SuhPeSgx3N5GfliHdVPc9qJP2N6lR9LE0KbzpRy/L6TUXLmlKTvra127Ky/Fs8l/aJ8UR+KPiZeyWsm+0sv9GiPbK8MR7EivOqPqST6mivCnNzk5PqfumBwkMFhoYentFJfcFFFFSdQUUUUAFFFFABRRRQAUUUUAFH50UUAGW/vN+Zoy395vzNFFABRRRQAUUUUAFX9H1rWNGkMmk6nd2TnqYZStUKKE2tiZwjOPLJXXmdTN8RvH00Ril8Ya06HqpumxXN3dzcXc7XF1PJPKxyzu2SaiopuUnuzKjhaFD+FBR9El+QUUUUjcKKKKACtLRfEGu6KxbSNXvbEk5PkylazaKE2tialOFSPLNXXmdRc/ETx5dRGG48XazLGeqtcsQa5qeWWeZpppHlkY5ZmOSTTKKbk3uzOjhqND+FBR9El+QUUUUjYKKKKACt7SPGfi7SIRDpfiTVLOMcBYrgqBWDRTTa2ZnVo06y5akU15q5v6r428YarCYdS8TapdxkYKy3BIIrA/Oiihyb3YUqFKiuWnFRXkrBRRRSNAooooAdFJJFIskUjRupyrKcEGultPiF46tIRDa+LtYhjHRUuWArmKKak1szGthqNf8AiwUvVJ/mamt+I9f1v/kMazfX3f8AfzFqy6KKTbe5dOnCnHlgkl5aBRRRQWFFFFAHSeEvHfizwrhNE1q6t4Qc+QXJjJ91rtk/aG+JCxhPP0s8Y3Gz5/nXktFaRrVIq0ZM8zE5Ll+Knz1qMZPu0jr/ABZ8S/G3ieN4dU1y4Nu/3reJikZ/4DXH0tFTKUpO8mdmHwtHDQ5KMFFdkrBRRRUm4UUUUAFFFFABRRRQAUUUUAFFFFABRRRQAUUUUAFFFFABRRRQAUUUUAFFFFABRRRQAUUUUAFFFFABRRRQAUUUUAFFFFABRRRQAUUUUAFFFFABRRRQAUUUUAFFFFABRRRQAUUUUAFFFFABRRRQAUUUUAFFFFAH/9k="/>
          <p:cNvSpPr>
            <a:spLocks noChangeAspect="1" noChangeArrowheads="1"/>
          </p:cNvSpPr>
          <p:nvPr/>
        </p:nvSpPr>
        <p:spPr bwMode="auto">
          <a:xfrm>
            <a:off x="5479843" y="5823973"/>
            <a:ext cx="4911066" cy="872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400"/>
              <a:t>Find us on social media </a:t>
            </a:r>
            <a:r>
              <a:rPr lang="en-GB" sz="2400">
                <a:solidFill>
                  <a:srgbClr val="0070C0"/>
                </a:solidFill>
              </a:rPr>
              <a:t>@</a:t>
            </a:r>
            <a:r>
              <a:rPr lang="en-GB" sz="2400" err="1">
                <a:solidFill>
                  <a:srgbClr val="0070C0"/>
                </a:solidFill>
              </a:rPr>
              <a:t>talkOTR</a:t>
            </a:r>
            <a:endParaRPr lang="en-GB" sz="2400"/>
          </a:p>
        </p:txBody>
      </p:sp>
      <p:pic>
        <p:nvPicPr>
          <p:cNvPr id="6" name="Picture 5">
            <a:extLst>
              <a:ext uri="{FF2B5EF4-FFF2-40B4-BE49-F238E27FC236}">
                <a16:creationId xmlns:a16="http://schemas.microsoft.com/office/drawing/2014/main" id="{EBA36F2C-B319-4C03-899B-A91770026F8F}"/>
              </a:ext>
            </a:extLst>
          </p:cNvPr>
          <p:cNvPicPr>
            <a:picLocks noChangeAspect="1"/>
          </p:cNvPicPr>
          <p:nvPr/>
        </p:nvPicPr>
        <p:blipFill>
          <a:blip r:embed="rId4"/>
          <a:stretch>
            <a:fillRect/>
          </a:stretch>
        </p:blipFill>
        <p:spPr>
          <a:xfrm>
            <a:off x="259304" y="5693275"/>
            <a:ext cx="4616645" cy="923329"/>
          </a:xfrm>
          <a:prstGeom prst="rect">
            <a:avLst/>
          </a:prstGeom>
        </p:spPr>
      </p:pic>
      <p:pic>
        <p:nvPicPr>
          <p:cNvPr id="4" name="Picture 3" descr="A picture containing object&#10;&#10;Description generated with high confidence">
            <a:extLst>
              <a:ext uri="{FF2B5EF4-FFF2-40B4-BE49-F238E27FC236}">
                <a16:creationId xmlns:a16="http://schemas.microsoft.com/office/drawing/2014/main" id="{C3DDFD13-8726-4A37-8374-31AB6A561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4191" y="297694"/>
            <a:ext cx="849648" cy="851901"/>
          </a:xfrm>
          <a:prstGeom prst="rect">
            <a:avLst/>
          </a:prstGeom>
        </p:spPr>
      </p:pic>
    </p:spTree>
    <p:extLst>
      <p:ext uri="{BB962C8B-B14F-4D97-AF65-F5344CB8AC3E}">
        <p14:creationId xmlns:p14="http://schemas.microsoft.com/office/powerpoint/2010/main" val="262676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CD855B-FD71-B0ED-A9EC-72E24280134C}"/>
              </a:ext>
            </a:extLst>
          </p:cNvPr>
          <p:cNvSpPr txBox="1"/>
          <p:nvPr/>
        </p:nvSpPr>
        <p:spPr>
          <a:xfrm>
            <a:off x="4797501" y="329184"/>
            <a:ext cx="6755626" cy="1783080"/>
          </a:xfrm>
          <a:prstGeom prst="rect">
            <a:avLst/>
          </a:prstGeom>
        </p:spPr>
        <p:txBody>
          <a:bodyPr vert="horz" lIns="91440" tIns="45720" rIns="91440" bIns="45720" rtlCol="0" anchor="b">
            <a:normAutofit/>
          </a:bodyPr>
          <a:lstStyle/>
          <a:p>
            <a:pPr fontAlgn="base">
              <a:lnSpc>
                <a:spcPct val="90000"/>
              </a:lnSpc>
              <a:spcBef>
                <a:spcPct val="0"/>
              </a:spcBef>
              <a:spcAft>
                <a:spcPts val="600"/>
              </a:spcAft>
            </a:pPr>
            <a:r>
              <a:rPr lang="en-US" sz="2600">
                <a:latin typeface="+mj-lt"/>
                <a:ea typeface="+mj-ea"/>
                <a:cs typeface="+mj-cs"/>
              </a:rPr>
              <a:t>Off The Record</a:t>
            </a:r>
          </a:p>
          <a:p>
            <a:pPr fontAlgn="base">
              <a:lnSpc>
                <a:spcPct val="90000"/>
              </a:lnSpc>
              <a:spcBef>
                <a:spcPct val="0"/>
              </a:spcBef>
              <a:spcAft>
                <a:spcPts val="600"/>
              </a:spcAft>
            </a:pPr>
            <a:r>
              <a:rPr lang="en-US" sz="2600">
                <a:latin typeface="+mj-lt"/>
                <a:ea typeface="+mj-ea"/>
                <a:cs typeface="+mj-cs"/>
              </a:rPr>
              <a:t>“Building a compassionate mental health community for children and young people”</a:t>
            </a:r>
            <a:endParaRPr lang="en-US" sz="2600">
              <a:latin typeface="+mj-lt"/>
              <a:ea typeface="+mj-ea"/>
              <a:cs typeface="Calibri Light"/>
            </a:endParaRPr>
          </a:p>
        </p:txBody>
      </p:sp>
      <p:pic>
        <p:nvPicPr>
          <p:cNvPr id="3" name="Picture 2" descr="A close up of a sign&#10;&#10;Description generated with high confidence">
            <a:extLst>
              <a:ext uri="{FF2B5EF4-FFF2-40B4-BE49-F238E27FC236}">
                <a16:creationId xmlns:a16="http://schemas.microsoft.com/office/drawing/2014/main" id="{0255F356-1D06-71D3-6A98-46FD053AD91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2492" y="997120"/>
            <a:ext cx="3264507" cy="1581457"/>
          </a:xfrm>
          <a:prstGeom prst="rect">
            <a:avLst/>
          </a:pr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clothing&#10;&#10;Description generated with high confidence">
            <a:extLst>
              <a:ext uri="{FF2B5EF4-FFF2-40B4-BE49-F238E27FC236}">
                <a16:creationId xmlns:a16="http://schemas.microsoft.com/office/drawing/2014/main" id="{C47BBFA2-6E38-D418-1583-0361DB21B484}"/>
              </a:ext>
            </a:extLst>
          </p:cNvPr>
          <p:cNvPicPr>
            <a:picLocks noChangeAspect="1"/>
          </p:cNvPicPr>
          <p:nvPr/>
        </p:nvPicPr>
        <p:blipFill rotWithShape="1">
          <a:blip r:embed="rId3">
            <a:extLst>
              <a:ext uri="{28A0092B-C50C-407E-A947-70E740481C1C}">
                <a14:useLocalDpi xmlns:a14="http://schemas.microsoft.com/office/drawing/2010/main" val="0"/>
              </a:ext>
            </a:extLst>
          </a:blip>
          <a:srcRect l="34692" r="31429" b="-175"/>
          <a:stretch/>
        </p:blipFill>
        <p:spPr>
          <a:xfrm>
            <a:off x="933154" y="3338437"/>
            <a:ext cx="2941764" cy="2627286"/>
          </a:xfrm>
          <a:prstGeom prst="rect">
            <a:avLst/>
          </a:prstGeom>
        </p:spPr>
      </p:pic>
      <p:sp>
        <p:nvSpPr>
          <p:cNvPr id="8" name="TextBox 7">
            <a:extLst>
              <a:ext uri="{FF2B5EF4-FFF2-40B4-BE49-F238E27FC236}">
                <a16:creationId xmlns:a16="http://schemas.microsoft.com/office/drawing/2014/main" id="{6EAE14E4-D715-E086-55B7-3AC03AFA4194}"/>
              </a:ext>
            </a:extLst>
          </p:cNvPr>
          <p:cNvSpPr txBox="1"/>
          <p:nvPr/>
        </p:nvSpPr>
        <p:spPr>
          <a:xfrm>
            <a:off x="4797494" y="2706624"/>
            <a:ext cx="6755626" cy="34838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a:t>Local young people’s charity who have been supporting young people in South London for 25 years.  </a:t>
            </a:r>
          </a:p>
          <a:p>
            <a:pPr marL="342900" indent="-228600">
              <a:lnSpc>
                <a:spcPct val="90000"/>
              </a:lnSpc>
              <a:spcAft>
                <a:spcPts val="600"/>
              </a:spcAft>
              <a:buFont typeface="Arial" panose="020B0604020202020204" pitchFamily="34" charset="0"/>
              <a:buChar char="•"/>
            </a:pPr>
            <a:r>
              <a:rPr lang="en-US" sz="2000"/>
              <a:t>Work across the London boroughs of Croydon, Sutton and Merton.</a:t>
            </a:r>
          </a:p>
          <a:p>
            <a:pPr marL="342900" indent="-228600">
              <a:lnSpc>
                <a:spcPct val="90000"/>
              </a:lnSpc>
              <a:spcAft>
                <a:spcPts val="600"/>
              </a:spcAft>
              <a:buFont typeface="Arial" panose="020B0604020202020204" pitchFamily="34" charset="0"/>
              <a:buChar char="•"/>
            </a:pPr>
            <a:r>
              <a:rPr lang="en-US" sz="2000"/>
              <a:t>More than 3000 young people use our services each year.</a:t>
            </a:r>
          </a:p>
          <a:p>
            <a:pPr marL="342900" indent="-228600">
              <a:lnSpc>
                <a:spcPct val="90000"/>
              </a:lnSpc>
              <a:spcAft>
                <a:spcPts val="600"/>
              </a:spcAft>
              <a:buFont typeface="Arial" panose="020B0604020202020204" pitchFamily="34" charset="0"/>
              <a:buChar char="•"/>
            </a:pPr>
            <a:r>
              <a:rPr lang="en-US" sz="2000"/>
              <a:t>Committed to delivering services that are: </a:t>
            </a:r>
            <a:r>
              <a:rPr lang="en-US" sz="2000" b="1"/>
              <a:t>S</a:t>
            </a:r>
            <a:r>
              <a:rPr lang="en-US" sz="2000"/>
              <a:t>afe; </a:t>
            </a:r>
            <a:r>
              <a:rPr lang="en-US" sz="2000" b="1"/>
              <a:t>A</a:t>
            </a:r>
            <a:r>
              <a:rPr lang="en-US" sz="2000"/>
              <a:t>ccessible; </a:t>
            </a:r>
            <a:r>
              <a:rPr lang="en-US" sz="2000" b="1"/>
              <a:t>F</a:t>
            </a:r>
            <a:r>
              <a:rPr lang="en-US" sz="2000"/>
              <a:t>ast &amp; </a:t>
            </a:r>
            <a:r>
              <a:rPr lang="en-US" sz="2000" b="1"/>
              <a:t>E</a:t>
            </a:r>
            <a:r>
              <a:rPr lang="en-US" sz="2000"/>
              <a:t>ffective</a:t>
            </a:r>
          </a:p>
          <a:p>
            <a:pPr marL="342900" indent="-228600">
              <a:lnSpc>
                <a:spcPct val="90000"/>
              </a:lnSpc>
              <a:spcAft>
                <a:spcPts val="600"/>
              </a:spcAft>
              <a:buFont typeface="Arial" panose="020B0604020202020204" pitchFamily="34" charset="0"/>
              <a:buChar char="•"/>
            </a:pPr>
            <a:r>
              <a:rPr lang="en-US" sz="2000"/>
              <a:t>In 2019, Off the Record's work was recognised with a national GSK Impact Award</a:t>
            </a:r>
          </a:p>
        </p:txBody>
      </p:sp>
    </p:spTree>
    <p:extLst>
      <p:ext uri="{BB962C8B-B14F-4D97-AF65-F5344CB8AC3E}">
        <p14:creationId xmlns:p14="http://schemas.microsoft.com/office/powerpoint/2010/main" val="389749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EBEC0-01F3-45DD-9AE5-2E03618152A7}"/>
              </a:ext>
            </a:extLst>
          </p:cNvPr>
          <p:cNvSpPr>
            <a:spLocks noGrp="1"/>
          </p:cNvSpPr>
          <p:nvPr>
            <p:ph type="title"/>
          </p:nvPr>
        </p:nvSpPr>
        <p:spPr>
          <a:xfrm>
            <a:off x="630936" y="639520"/>
            <a:ext cx="3429000" cy="1719072"/>
          </a:xfrm>
        </p:spPr>
        <p:txBody>
          <a:bodyPr anchor="b">
            <a:normAutofit/>
          </a:bodyPr>
          <a:lstStyle/>
          <a:p>
            <a:r>
              <a:rPr lang="en-US" sz="2600">
                <a:cs typeface="Calibri Light"/>
              </a:rPr>
              <a:t>Our Services in Croydon</a:t>
            </a:r>
            <a:br>
              <a:rPr lang="en-US" sz="2600">
                <a:cs typeface="Calibri Light"/>
              </a:rPr>
            </a:br>
            <a:br>
              <a:rPr lang="en-US" sz="2600">
                <a:cs typeface="Calibri Light"/>
              </a:rPr>
            </a:br>
            <a:r>
              <a:rPr lang="en-US" sz="2600" b="1">
                <a:latin typeface="Calibri Light"/>
                <a:cs typeface="Calibri"/>
              </a:rPr>
              <a:t>Mental Health Support &amp; Counselling</a:t>
            </a:r>
            <a:endParaRPr lang="en-US" sz="2600" b="1">
              <a:latin typeface="Calibri Light"/>
            </a:endParaRPr>
          </a:p>
        </p:txBody>
      </p:sp>
      <p:sp>
        <p:nvSpPr>
          <p:cNvPr id="1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D33259-58BB-4F5B-A813-9CB32FF49A4C}"/>
              </a:ext>
            </a:extLst>
          </p:cNvPr>
          <p:cNvSpPr txBox="1"/>
          <p:nvPr/>
        </p:nvSpPr>
        <p:spPr>
          <a:xfrm>
            <a:off x="512457" y="3112096"/>
            <a:ext cx="5854049"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5735" indent="-165735" defTabSz="530352">
              <a:spcAft>
                <a:spcPts val="600"/>
              </a:spcAft>
              <a:buFont typeface="Arial"/>
              <a:buChar char="•"/>
            </a:pPr>
            <a:r>
              <a:rPr lang="en-US" b="1" kern="1200">
                <a:latin typeface="+mn-lt"/>
                <a:ea typeface="+mn-ea"/>
                <a:cs typeface="Calibri"/>
              </a:rPr>
              <a:t>Face-to-face/telephone/video:</a:t>
            </a:r>
            <a:r>
              <a:rPr lang="en-US" kern="1200">
                <a:latin typeface="+mn-lt"/>
                <a:ea typeface="+mn-ea"/>
                <a:cs typeface="Calibri"/>
              </a:rPr>
              <a:t> free, self-referral counselling and mental health support for young people aged 14-25 years who live, work or study in Croydon. Sessions delivered from our Queens Road building or through phone/video. Service open until 9.30pm Mon-Thurs and Sat mornings. </a:t>
            </a:r>
            <a:endParaRPr lang="en-US" kern="1200">
              <a:latin typeface="+mn-lt"/>
              <a:cs typeface="Calibri"/>
            </a:endParaRPr>
          </a:p>
          <a:p>
            <a:pPr marL="165735" indent="-165735" defTabSz="530352">
              <a:spcAft>
                <a:spcPts val="600"/>
              </a:spcAft>
              <a:buFont typeface="Arial"/>
              <a:buChar char="•"/>
            </a:pPr>
            <a:endParaRPr lang="en-US" kern="1200">
              <a:latin typeface="+mn-lt"/>
              <a:cs typeface="Calibri"/>
            </a:endParaRPr>
          </a:p>
          <a:p>
            <a:pPr marL="165735" indent="-165735" defTabSz="530352">
              <a:spcAft>
                <a:spcPts val="600"/>
              </a:spcAft>
              <a:buFont typeface="Arial"/>
              <a:buChar char="•"/>
            </a:pPr>
            <a:r>
              <a:rPr lang="en-US" b="1" kern="1200">
                <a:latin typeface="+mn-lt"/>
                <a:ea typeface="+mn-ea"/>
                <a:cs typeface="Calibri"/>
              </a:rPr>
              <a:t>Online:</a:t>
            </a:r>
            <a:r>
              <a:rPr lang="en-US" kern="1200">
                <a:latin typeface="+mn-lt"/>
                <a:ea typeface="+mn-ea"/>
                <a:cs typeface="Calibri"/>
              </a:rPr>
              <a:t> 6 sessions of real-time or message-based counselling delivered through our dedicated secure online counselling site using trained online counsellors + </a:t>
            </a:r>
            <a:r>
              <a:rPr lang="en-US" kern="1200" err="1">
                <a:latin typeface="+mn-lt"/>
                <a:ea typeface="+mn-ea"/>
                <a:cs typeface="Calibri"/>
              </a:rPr>
              <a:t>programme</a:t>
            </a:r>
            <a:r>
              <a:rPr lang="en-US" kern="1200">
                <a:latin typeface="+mn-lt"/>
                <a:ea typeface="+mn-ea"/>
                <a:cs typeface="Calibri"/>
              </a:rPr>
              <a:t> of weekly online mental health webinars. </a:t>
            </a:r>
            <a:endParaRPr lang="en-US">
              <a:cs typeface="Calibri"/>
            </a:endParaRPr>
          </a:p>
        </p:txBody>
      </p:sp>
      <p:sp>
        <p:nvSpPr>
          <p:cNvPr id="4" name="TextBox 3">
            <a:extLst>
              <a:ext uri="{FF2B5EF4-FFF2-40B4-BE49-F238E27FC236}">
                <a16:creationId xmlns:a16="http://schemas.microsoft.com/office/drawing/2014/main" id="{E9BE517F-E0B1-4433-9BCB-6F389348F5E4}"/>
              </a:ext>
            </a:extLst>
          </p:cNvPr>
          <p:cNvSpPr txBox="1"/>
          <p:nvPr/>
        </p:nvSpPr>
        <p:spPr>
          <a:xfrm>
            <a:off x="6530793" y="3112096"/>
            <a:ext cx="4875061" cy="45212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98755" indent="-198755" defTabSz="530352">
              <a:spcAft>
                <a:spcPts val="600"/>
              </a:spcAft>
              <a:buFont typeface="Arial" panose="020B0604020202020204" pitchFamily="34" charset="0"/>
              <a:buChar char="•"/>
            </a:pPr>
            <a:r>
              <a:rPr lang="en-US" b="1" kern="1200">
                <a:latin typeface="+mn-lt"/>
                <a:ea typeface="+mn-ea"/>
                <a:cs typeface="Calibri"/>
              </a:rPr>
              <a:t>Mental Health in Schools: </a:t>
            </a:r>
            <a:r>
              <a:rPr lang="en-US" kern="1200">
                <a:latin typeface="+mn-lt"/>
                <a:ea typeface="+mn-ea"/>
                <a:cs typeface="Calibri"/>
              </a:rPr>
              <a:t>part of national initiative to offer early intervention in schools.</a:t>
            </a:r>
            <a:r>
              <a:rPr lang="en-US" b="1" kern="1200">
                <a:latin typeface="+mn-lt"/>
                <a:ea typeface="+mn-ea"/>
                <a:cs typeface="Calibri"/>
              </a:rPr>
              <a:t> </a:t>
            </a:r>
            <a:r>
              <a:rPr lang="en-US" kern="1200">
                <a:latin typeface="+mn-lt"/>
                <a:ea typeface="+mn-ea"/>
                <a:cs typeface="Calibri"/>
              </a:rPr>
              <a:t>In partnership with Croydon Drop In we operate 2 teams working across 2 'clusters' of 14-16 Croydon primary and secondary schools.</a:t>
            </a:r>
            <a:endParaRPr lang="en-US" kern="1200">
              <a:latin typeface="+mn-lt"/>
              <a:cs typeface="Calibri"/>
            </a:endParaRPr>
          </a:p>
          <a:p>
            <a:pPr marL="198755" indent="-198755" defTabSz="530352">
              <a:spcAft>
                <a:spcPts val="600"/>
              </a:spcAft>
              <a:buFont typeface="Arial" panose="020B0604020202020204" pitchFamily="34" charset="0"/>
              <a:buChar char="•"/>
            </a:pPr>
            <a:endParaRPr lang="en-US" kern="1200">
              <a:latin typeface="+mn-lt"/>
              <a:cs typeface="Calibri"/>
            </a:endParaRPr>
          </a:p>
          <a:p>
            <a:pPr marL="198755" indent="-198755" defTabSz="530352">
              <a:spcAft>
                <a:spcPts val="600"/>
              </a:spcAft>
              <a:buFont typeface="Arial"/>
              <a:buChar char="•"/>
            </a:pPr>
            <a:r>
              <a:rPr lang="en-US" b="1" kern="1200">
                <a:latin typeface="+mn-lt"/>
                <a:ea typeface="+mn-ea"/>
                <a:cs typeface="Calibri"/>
              </a:rPr>
              <a:t>Support Line: </a:t>
            </a:r>
            <a:r>
              <a:rPr lang="en-US" kern="1200">
                <a:latin typeface="+mn-lt"/>
                <a:ea typeface="+mn-ea"/>
                <a:cs typeface="Calibri"/>
              </a:rPr>
              <a:t>our Freephone support line is open 6 days </a:t>
            </a:r>
            <a:r>
              <a:rPr lang="en-US" kern="1200" err="1">
                <a:latin typeface="+mn-lt"/>
                <a:ea typeface="+mn-ea"/>
                <a:cs typeface="Calibri"/>
              </a:rPr>
              <a:t>p.w.</a:t>
            </a:r>
            <a:r>
              <a:rPr lang="en-US" kern="1200">
                <a:latin typeface="+mn-lt"/>
                <a:ea typeface="+mn-ea"/>
                <a:cs typeface="Calibri"/>
              </a:rPr>
              <a:t> Young people can call and speak directly to a mental health practitioner Monday-Friday 3-6pm and Saturday 10-1pm.</a:t>
            </a:r>
            <a:endParaRPr lang="en-US" kern="1200">
              <a:latin typeface="+mn-lt"/>
              <a:cs typeface="Calibri"/>
            </a:endParaRPr>
          </a:p>
          <a:p>
            <a:pPr defTabSz="530352">
              <a:spcAft>
                <a:spcPts val="600"/>
              </a:spcAft>
            </a:pPr>
            <a:r>
              <a:rPr lang="en-US" b="1" kern="1200">
                <a:latin typeface="+mn-lt"/>
                <a:ea typeface="+mn-ea"/>
                <a:cs typeface="Calibri"/>
              </a:rPr>
              <a:t>      Call </a:t>
            </a:r>
            <a:r>
              <a:rPr lang="en-US" b="1" kern="1200">
                <a:latin typeface="+mn-lt"/>
                <a:ea typeface="+mn-lt"/>
                <a:cs typeface="+mn-lt"/>
              </a:rPr>
              <a:t>0800 980 7475</a:t>
            </a:r>
            <a:endParaRPr lang="en-US" kern="1200">
              <a:latin typeface="+mn-lt"/>
              <a:cs typeface="Calibri"/>
            </a:endParaRPr>
          </a:p>
          <a:p>
            <a:pPr marL="198755" indent="-198755" defTabSz="530352">
              <a:spcAft>
                <a:spcPts val="600"/>
              </a:spcAft>
              <a:buFont typeface="Arial" panose="020B0604020202020204" pitchFamily="34" charset="0"/>
              <a:buChar char="•"/>
            </a:pPr>
            <a:endParaRPr lang="en-US" sz="1160" kern="1200">
              <a:solidFill>
                <a:schemeClr val="tx1"/>
              </a:solidFill>
              <a:latin typeface="+mn-lt"/>
              <a:cs typeface="Calibri"/>
            </a:endParaRPr>
          </a:p>
          <a:p>
            <a:pPr marL="198755" indent="-198755" defTabSz="530352">
              <a:spcAft>
                <a:spcPts val="600"/>
              </a:spcAft>
              <a:buFont typeface="Arial" panose="020B0604020202020204" pitchFamily="34" charset="0"/>
              <a:buChar char="•"/>
            </a:pPr>
            <a:endParaRPr lang="en-US" sz="1160" kern="1200">
              <a:solidFill>
                <a:schemeClr val="tx1"/>
              </a:solidFill>
              <a:latin typeface="+mn-lt"/>
              <a:cs typeface="Calibri"/>
            </a:endParaRPr>
          </a:p>
          <a:p>
            <a:pPr defTabSz="530352">
              <a:spcAft>
                <a:spcPts val="600"/>
              </a:spcAft>
            </a:pPr>
            <a:endParaRPr lang="en-US" sz="1160" kern="1200">
              <a:solidFill>
                <a:schemeClr val="tx1"/>
              </a:solidFill>
              <a:latin typeface="+mn-lt"/>
              <a:ea typeface="+mn-ea"/>
              <a:cs typeface="Calibri"/>
            </a:endParaRPr>
          </a:p>
          <a:p>
            <a:pPr marL="342900" indent="-342900">
              <a:spcAft>
                <a:spcPts val="600"/>
              </a:spcAft>
              <a:buFont typeface="Arial" panose="020B0604020202020204" pitchFamily="34" charset="0"/>
              <a:buChar char="•"/>
            </a:pPr>
            <a:endParaRPr lang="en-US" sz="2000" b="1">
              <a:cs typeface="Calibri"/>
            </a:endParaRPr>
          </a:p>
        </p:txBody>
      </p:sp>
      <p:pic>
        <p:nvPicPr>
          <p:cNvPr id="12" name="Picture 12" descr="A person and person sitting back to back&#10;&#10;Description automatically generated">
            <a:extLst>
              <a:ext uri="{FF2B5EF4-FFF2-40B4-BE49-F238E27FC236}">
                <a16:creationId xmlns:a16="http://schemas.microsoft.com/office/drawing/2014/main" id="{0A3E2D60-B8E4-7762-1C85-3AD20A7B9BC5}"/>
              </a:ext>
            </a:extLst>
          </p:cNvPr>
          <p:cNvPicPr>
            <a:picLocks noGrp="1" noChangeAspect="1"/>
          </p:cNvPicPr>
          <p:nvPr>
            <p:ph idx="1"/>
          </p:nvPr>
        </p:nvPicPr>
        <p:blipFill>
          <a:blip r:embed="rId2"/>
          <a:stretch>
            <a:fillRect/>
          </a:stretch>
        </p:blipFill>
        <p:spPr>
          <a:xfrm>
            <a:off x="5492184" y="559721"/>
            <a:ext cx="5386342" cy="2298856"/>
          </a:xfrm>
        </p:spPr>
      </p:pic>
    </p:spTree>
    <p:extLst>
      <p:ext uri="{BB962C8B-B14F-4D97-AF65-F5344CB8AC3E}">
        <p14:creationId xmlns:p14="http://schemas.microsoft.com/office/powerpoint/2010/main" val="389393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0584-1B77-406C-AD89-034BB167F2EA}"/>
              </a:ext>
            </a:extLst>
          </p:cNvPr>
          <p:cNvSpPr>
            <a:spLocks noGrp="1"/>
          </p:cNvSpPr>
          <p:nvPr>
            <p:ph type="title"/>
          </p:nvPr>
        </p:nvSpPr>
        <p:spPr>
          <a:xfrm>
            <a:off x="827157" y="254690"/>
            <a:ext cx="10515600" cy="1325563"/>
          </a:xfrm>
        </p:spPr>
        <p:txBody>
          <a:bodyPr>
            <a:normAutofit/>
          </a:bodyPr>
          <a:lstStyle/>
          <a:p>
            <a:r>
              <a:rPr lang="en-GB" sz="3600"/>
              <a:t>Online Counselling &amp; Workshops </a:t>
            </a:r>
            <a:br>
              <a:rPr lang="en-GB" sz="3600"/>
            </a:br>
            <a:r>
              <a:rPr lang="en-GB" sz="3600"/>
              <a:t>@ Off the Record</a:t>
            </a:r>
          </a:p>
        </p:txBody>
      </p:sp>
      <p:graphicFrame>
        <p:nvGraphicFramePr>
          <p:cNvPr id="14" name="Content Placeholder 2">
            <a:extLst>
              <a:ext uri="{FF2B5EF4-FFF2-40B4-BE49-F238E27FC236}">
                <a16:creationId xmlns:a16="http://schemas.microsoft.com/office/drawing/2014/main" id="{50F461AA-1B9F-CF14-CE41-18200746307B}"/>
              </a:ext>
            </a:extLst>
          </p:cNvPr>
          <p:cNvGraphicFramePr>
            <a:graphicFrameLocks noGrp="1"/>
          </p:cNvGraphicFramePr>
          <p:nvPr>
            <p:ph idx="1"/>
          </p:nvPr>
        </p:nvGraphicFramePr>
        <p:xfrm>
          <a:off x="826314" y="1712775"/>
          <a:ext cx="10515600" cy="2233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D1CF814-CDC0-477B-9C42-71A1F11505F7}"/>
              </a:ext>
            </a:extLst>
          </p:cNvPr>
          <p:cNvSpPr txBox="1"/>
          <p:nvPr/>
        </p:nvSpPr>
        <p:spPr>
          <a:xfrm>
            <a:off x="1369336" y="6152734"/>
            <a:ext cx="9431594" cy="523220"/>
          </a:xfrm>
          <a:prstGeom prst="rect">
            <a:avLst/>
          </a:prstGeom>
          <a:noFill/>
        </p:spPr>
        <p:txBody>
          <a:bodyPr wrap="square" lIns="91440" tIns="45720" rIns="91440" bIns="45720" rtlCol="0" anchor="t">
            <a:spAutoFit/>
          </a:bodyPr>
          <a:lstStyle/>
          <a:p>
            <a:pPr algn="ctr"/>
            <a:r>
              <a:rPr lang="en-GB" sz="2800" b="1"/>
              <a:t>www.talkofftherecordonline.org</a:t>
            </a:r>
          </a:p>
        </p:txBody>
      </p:sp>
      <p:pic>
        <p:nvPicPr>
          <p:cNvPr id="6" name="Picture 8" descr="A screenshot of a cell phone&#10;&#10;Description generated with very high confidence">
            <a:extLst>
              <a:ext uri="{FF2B5EF4-FFF2-40B4-BE49-F238E27FC236}">
                <a16:creationId xmlns:a16="http://schemas.microsoft.com/office/drawing/2014/main" id="{7868EEDB-1ECC-507B-B907-033184160936}"/>
              </a:ext>
            </a:extLst>
          </p:cNvPr>
          <p:cNvPicPr>
            <a:picLocks noChangeAspect="1"/>
          </p:cNvPicPr>
          <p:nvPr/>
        </p:nvPicPr>
        <p:blipFill rotWithShape="1">
          <a:blip r:embed="rId7"/>
          <a:srcRect t="17775" b="34104"/>
          <a:stretch/>
        </p:blipFill>
        <p:spPr>
          <a:xfrm>
            <a:off x="1601324" y="4108184"/>
            <a:ext cx="8912067" cy="1953643"/>
          </a:xfrm>
          <a:prstGeom prst="rect">
            <a:avLst/>
          </a:prstGeom>
        </p:spPr>
      </p:pic>
    </p:spTree>
    <p:extLst>
      <p:ext uri="{BB962C8B-B14F-4D97-AF65-F5344CB8AC3E}">
        <p14:creationId xmlns:p14="http://schemas.microsoft.com/office/powerpoint/2010/main" val="2612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FB3EA-102B-D4E0-D9DE-0C7E5AD70A8C}"/>
              </a:ext>
            </a:extLst>
          </p:cNvPr>
          <p:cNvSpPr>
            <a:spLocks noGrp="1"/>
          </p:cNvSpPr>
          <p:nvPr>
            <p:ph type="title"/>
          </p:nvPr>
        </p:nvSpPr>
        <p:spPr>
          <a:xfrm>
            <a:off x="572493" y="238539"/>
            <a:ext cx="11030810" cy="1200899"/>
          </a:xfrm>
        </p:spPr>
        <p:txBody>
          <a:bodyPr anchor="b">
            <a:normAutofit/>
          </a:bodyPr>
          <a:lstStyle/>
          <a:p>
            <a:r>
              <a:rPr lang="en-US" sz="5400">
                <a:cs typeface="Calibri Light"/>
              </a:rPr>
              <a:t>Targeted Services</a:t>
            </a:r>
            <a:endParaRPr lang="en-US" sz="540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F1D7EA2-92EA-90AC-CF07-806F4D9B9A7E}"/>
              </a:ext>
            </a:extLst>
          </p:cNvPr>
          <p:cNvSpPr>
            <a:spLocks noGrp="1"/>
          </p:cNvSpPr>
          <p:nvPr>
            <p:ph idx="1"/>
          </p:nvPr>
        </p:nvSpPr>
        <p:spPr>
          <a:xfrm>
            <a:off x="572493" y="1911542"/>
            <a:ext cx="7045390" cy="4647655"/>
          </a:xfrm>
        </p:spPr>
        <p:txBody>
          <a:bodyPr vert="horz" lIns="91440" tIns="45720" rIns="91440" bIns="45720" rtlCol="0" anchor="t">
            <a:noAutofit/>
          </a:bodyPr>
          <a:lstStyle/>
          <a:p>
            <a:pPr marL="0" indent="0">
              <a:spcBef>
                <a:spcPts val="0"/>
              </a:spcBef>
              <a:buNone/>
            </a:pPr>
            <a:r>
              <a:rPr lang="en-US" sz="2400" b="1">
                <a:cs typeface="Calibri"/>
              </a:rPr>
              <a:t>Refugee Work</a:t>
            </a:r>
            <a:endParaRPr lang="en-US" sz="2400" b="1"/>
          </a:p>
          <a:p>
            <a:pPr marL="285750" indent="-285750">
              <a:spcBef>
                <a:spcPts val="0"/>
              </a:spcBef>
              <a:buFont typeface="Arial,Sans-Serif" panose="020B0604020202020204" pitchFamily="34" charset="0"/>
            </a:pPr>
            <a:r>
              <a:rPr lang="en-US" sz="2000">
                <a:cs typeface="Calibri"/>
              </a:rPr>
              <a:t>Counselling and psycho-educational work with young refugees, asylum-seekers and forced migrants aged 11- 25. Predominantly working with young people who are Croydon LAC or care leavers.</a:t>
            </a:r>
          </a:p>
          <a:p>
            <a:pPr marL="285750" indent="-285750">
              <a:spcBef>
                <a:spcPts val="0"/>
              </a:spcBef>
              <a:buFont typeface="Arial,Sans-Serif" panose="020B0604020202020204" pitchFamily="34" charset="0"/>
            </a:pPr>
            <a:r>
              <a:rPr lang="en-US" sz="2000">
                <a:cs typeface="Calibri"/>
              </a:rPr>
              <a:t>Counselling offered through interpreters where necessary through a small team of specialist therapists. </a:t>
            </a:r>
          </a:p>
          <a:p>
            <a:pPr marL="285750" indent="-285750">
              <a:spcBef>
                <a:spcPts val="0"/>
              </a:spcBef>
              <a:buFont typeface="Arial,Sans-Serif" panose="020B0604020202020204" pitchFamily="34" charset="0"/>
            </a:pPr>
            <a:endParaRPr lang="en-US" sz="2400" b="1">
              <a:cs typeface="Calibri"/>
            </a:endParaRPr>
          </a:p>
          <a:p>
            <a:pPr marL="0" indent="0">
              <a:spcBef>
                <a:spcPts val="0"/>
              </a:spcBef>
              <a:buNone/>
            </a:pPr>
            <a:r>
              <a:rPr lang="en-US" sz="2400" b="1">
                <a:cs typeface="Calibri"/>
              </a:rPr>
              <a:t>Young Carers Service</a:t>
            </a:r>
          </a:p>
          <a:p>
            <a:pPr marL="285750" indent="-285750">
              <a:spcBef>
                <a:spcPts val="0"/>
              </a:spcBef>
              <a:buFont typeface="Arial,Sans-Serif" panose="020B0604020202020204" pitchFamily="34" charset="0"/>
            </a:pPr>
            <a:r>
              <a:rPr lang="en-US" sz="2000">
                <a:cs typeface="Calibri"/>
              </a:rPr>
              <a:t>Multi-disciplinary team providing support to young people aged 7-25 with caring responsibilities at home. Includes carers assessments; family work; education support; counselling and mental health interventions; support for young adult carers + range of respite trips and activities in school holidays.</a:t>
            </a:r>
          </a:p>
        </p:txBody>
      </p:sp>
      <p:pic>
        <p:nvPicPr>
          <p:cNvPr id="4" name="Picture 4" descr="A person wearing a pink head scarf&#10;&#10;Description automatically generated">
            <a:extLst>
              <a:ext uri="{FF2B5EF4-FFF2-40B4-BE49-F238E27FC236}">
                <a16:creationId xmlns:a16="http://schemas.microsoft.com/office/drawing/2014/main" id="{F0605184-6D5C-D726-71ED-E2F43582D36D}"/>
              </a:ext>
            </a:extLst>
          </p:cNvPr>
          <p:cNvPicPr>
            <a:picLocks noChangeAspect="1"/>
          </p:cNvPicPr>
          <p:nvPr/>
        </p:nvPicPr>
        <p:blipFill rotWithShape="1">
          <a:blip r:embed="rId2"/>
          <a:srcRect l="28238" r="29433" b="2"/>
          <a:stretch/>
        </p:blipFill>
        <p:spPr>
          <a:xfrm>
            <a:off x="8007496" y="2081686"/>
            <a:ext cx="3596936" cy="4096512"/>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40DD078-D028-9441-1336-CD7255346A5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53074" y="250380"/>
            <a:ext cx="2446550" cy="1243626"/>
          </a:xfrm>
          <a:prstGeom prst="rect">
            <a:avLst/>
          </a:prstGeom>
        </p:spPr>
      </p:pic>
    </p:spTree>
    <p:extLst>
      <p:ext uri="{BB962C8B-B14F-4D97-AF65-F5344CB8AC3E}">
        <p14:creationId xmlns:p14="http://schemas.microsoft.com/office/powerpoint/2010/main" val="277059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50E38-93E9-48E5-BF21-6F6447763FE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400"/>
              <a:t>Community &amp; BAME Outreach Work</a:t>
            </a:r>
            <a:br>
              <a:rPr lang="en-US" sz="3400"/>
            </a:br>
            <a:r>
              <a:rPr lang="en-US" sz="3400" b="1"/>
              <a:t>Working innovatively to reach out to young people at risk</a:t>
            </a:r>
            <a:endParaRPr lang="en-US" sz="3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2493" y="2083606"/>
            <a:ext cx="7131422" cy="4106882"/>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000" b="1"/>
              <a:t>Community Counsellors</a:t>
            </a:r>
            <a:r>
              <a:rPr lang="en-US" sz="2000"/>
              <a:t> - placing counsellors/mental health workers into community venues and social/sporting clubs taking mental health support to where YP already are.</a:t>
            </a:r>
            <a:endParaRPr lang="en-US" sz="2000">
              <a:cs typeface="Calibri"/>
            </a:endParaRPr>
          </a:p>
          <a:p>
            <a:pPr marL="342900" indent="-228600">
              <a:lnSpc>
                <a:spcPct val="90000"/>
              </a:lnSpc>
              <a:spcAft>
                <a:spcPts val="600"/>
              </a:spcAft>
              <a:buFont typeface="Arial,Sans-Serif" panose="020B0604020202020204" pitchFamily="34" charset="0"/>
              <a:buChar char="•"/>
            </a:pPr>
            <a:r>
              <a:rPr lang="en-US" sz="2000" b="1">
                <a:cs typeface="Calibri"/>
              </a:rPr>
              <a:t>‘Chris’ initiative</a:t>
            </a:r>
            <a:r>
              <a:rPr lang="en-US" sz="2000">
                <a:cs typeface="Calibri"/>
              </a:rPr>
              <a:t> - offering an immediate response to young people affected by sudden or violent death. Liaison with gangs team &amp; working in partnership with Croydon Drop In to respond to young people who have been arrested for violent crime. </a:t>
            </a:r>
          </a:p>
          <a:p>
            <a:pPr marL="342900" indent="-228600">
              <a:lnSpc>
                <a:spcPct val="90000"/>
              </a:lnSpc>
              <a:spcAft>
                <a:spcPts val="600"/>
              </a:spcAft>
              <a:buFont typeface="Arial,Sans-Serif" panose="020B0604020202020204" pitchFamily="34" charset="0"/>
              <a:buChar char="•"/>
            </a:pPr>
            <a:r>
              <a:rPr lang="en-US" sz="2000" b="1">
                <a:cs typeface="Calibri"/>
              </a:rPr>
              <a:t>Barbershop work </a:t>
            </a:r>
            <a:r>
              <a:rPr lang="en-US" sz="2000">
                <a:cs typeface="Calibri"/>
              </a:rPr>
              <a:t>- 'Trim 'n' Grin' sessions in local barbershops having mental health conversations around the barbers chair.</a:t>
            </a:r>
          </a:p>
          <a:p>
            <a:pPr marL="342900" indent="-228600">
              <a:lnSpc>
                <a:spcPct val="90000"/>
              </a:lnSpc>
              <a:spcAft>
                <a:spcPts val="600"/>
              </a:spcAft>
              <a:buFont typeface="Arial" panose="020B0604020202020204" pitchFamily="34" charset="0"/>
              <a:buChar char="•"/>
            </a:pPr>
            <a:r>
              <a:rPr lang="en-US" sz="2000" b="1">
                <a:cs typeface="Calibri"/>
              </a:rPr>
              <a:t>BME Mental Health Community Development Workers - </a:t>
            </a:r>
            <a:r>
              <a:rPr lang="en-US" sz="2000">
                <a:cs typeface="Calibri"/>
              </a:rPr>
              <a:t>joint </a:t>
            </a:r>
            <a:r>
              <a:rPr lang="en-US" sz="2000" err="1">
                <a:cs typeface="Calibri"/>
              </a:rPr>
              <a:t>programme</a:t>
            </a:r>
            <a:r>
              <a:rPr lang="en-US" sz="2000">
                <a:cs typeface="Calibri"/>
              </a:rPr>
              <a:t> with Croydon BME Forum working as a strategic bridge between BAME communities and statutory mental health services. </a:t>
            </a:r>
          </a:p>
        </p:txBody>
      </p:sp>
      <p:pic>
        <p:nvPicPr>
          <p:cNvPr id="4" name="Content Placeholder 3">
            <a:extLst>
              <a:ext uri="{FF2B5EF4-FFF2-40B4-BE49-F238E27FC236}">
                <a16:creationId xmlns:a16="http://schemas.microsoft.com/office/drawing/2014/main" id="{A9B87955-7593-4F9F-AB73-D20BC4A95F4E}"/>
              </a:ext>
            </a:extLst>
          </p:cNvPr>
          <p:cNvPicPr>
            <a:picLocks noGrp="1" noChangeAspect="1"/>
          </p:cNvPicPr>
          <p:nvPr>
            <p:ph idx="1"/>
          </p:nvPr>
        </p:nvPicPr>
        <p:blipFill rotWithShape="1">
          <a:blip r:embed="rId2"/>
          <a:srcRect l="20873" r="34874" b="2"/>
          <a:stretch/>
        </p:blipFill>
        <p:spPr>
          <a:xfrm>
            <a:off x="7884593" y="2081686"/>
            <a:ext cx="3719839" cy="4096512"/>
          </a:xfrm>
          <a:prstGeom prst="rect">
            <a:avLst/>
          </a:prstGeom>
        </p:spPr>
      </p:pic>
    </p:spTree>
    <p:extLst>
      <p:ext uri="{BB962C8B-B14F-4D97-AF65-F5344CB8AC3E}">
        <p14:creationId xmlns:p14="http://schemas.microsoft.com/office/powerpoint/2010/main" val="144951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a:latin typeface="+mj-lt"/>
                <a:ea typeface="+mj-ea"/>
                <a:cs typeface="+mj-cs"/>
              </a:rPr>
              <a:t>Targeted &amp; Community Work</a:t>
            </a:r>
          </a:p>
        </p:txBody>
      </p:sp>
      <p:sp>
        <p:nvSpPr>
          <p:cNvPr id="15"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32640" t="11004" r="33189" b="3902"/>
          <a:stretch/>
        </p:blipFill>
        <p:spPr>
          <a:xfrm>
            <a:off x="5829375" y="1996030"/>
            <a:ext cx="3203463" cy="469082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2A3C2467-012D-86DA-A77E-C5A3DB1244EB}"/>
              </a:ext>
            </a:extLst>
          </p:cNvPr>
          <p:cNvPicPr>
            <a:picLocks noChangeAspect="1"/>
          </p:cNvPicPr>
          <p:nvPr/>
        </p:nvPicPr>
        <p:blipFill rotWithShape="1">
          <a:blip r:embed="rId4"/>
          <a:srcRect l="66137" t="14972" r="6041" b="15537"/>
          <a:stretch/>
        </p:blipFill>
        <p:spPr>
          <a:xfrm>
            <a:off x="482918" y="2157464"/>
            <a:ext cx="2631553" cy="3699782"/>
          </a:xfrm>
          <a:prstGeom prst="rect">
            <a:avLst/>
          </a:prstGeom>
        </p:spPr>
      </p:pic>
      <p:pic>
        <p:nvPicPr>
          <p:cNvPr id="10" name="Picture 4" descr="A screenshot of a computer&#10;&#10;Description automatically generated">
            <a:extLst>
              <a:ext uri="{FF2B5EF4-FFF2-40B4-BE49-F238E27FC236}">
                <a16:creationId xmlns:a16="http://schemas.microsoft.com/office/drawing/2014/main" id="{E33BC837-3BA4-E4A7-CC53-7E8DEEB60C37}"/>
              </a:ext>
            </a:extLst>
          </p:cNvPr>
          <p:cNvPicPr>
            <a:picLocks noChangeAspect="1"/>
          </p:cNvPicPr>
          <p:nvPr/>
        </p:nvPicPr>
        <p:blipFill rotWithShape="1">
          <a:blip r:embed="rId4"/>
          <a:srcRect l="4769" t="13277" r="66773" b="14407"/>
          <a:stretch/>
        </p:blipFill>
        <p:spPr>
          <a:xfrm>
            <a:off x="9196757" y="2009980"/>
            <a:ext cx="2631591" cy="4007057"/>
          </a:xfrm>
          <a:prstGeom prst="rect">
            <a:avLst/>
          </a:prstGeom>
        </p:spPr>
      </p:pic>
      <p:pic>
        <p:nvPicPr>
          <p:cNvPr id="11" name="Picture 11" descr="A screenshot of a computer&#10;&#10;Description automatically generated">
            <a:extLst>
              <a:ext uri="{FF2B5EF4-FFF2-40B4-BE49-F238E27FC236}">
                <a16:creationId xmlns:a16="http://schemas.microsoft.com/office/drawing/2014/main" id="{195B755B-2719-3BE8-B9C8-51CA23007A39}"/>
              </a:ext>
            </a:extLst>
          </p:cNvPr>
          <p:cNvPicPr>
            <a:picLocks noChangeAspect="1"/>
          </p:cNvPicPr>
          <p:nvPr/>
        </p:nvPicPr>
        <p:blipFill rotWithShape="1">
          <a:blip r:embed="rId5"/>
          <a:srcRect l="5085" t="9863" r="55092" b="5479"/>
          <a:stretch/>
        </p:blipFill>
        <p:spPr>
          <a:xfrm>
            <a:off x="2917724" y="2153573"/>
            <a:ext cx="2833332" cy="3803435"/>
          </a:xfrm>
          <a:prstGeom prst="rect">
            <a:avLst/>
          </a:prstGeom>
        </p:spPr>
      </p:pic>
    </p:spTree>
    <p:extLst>
      <p:ext uri="{BB962C8B-B14F-4D97-AF65-F5344CB8AC3E}">
        <p14:creationId xmlns:p14="http://schemas.microsoft.com/office/powerpoint/2010/main" val="180609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5400"/>
              <a:t>What Next?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vert="horz" lIns="91440" tIns="45720" rIns="91440" bIns="45720" rtlCol="0" anchor="t">
            <a:normAutofit/>
          </a:bodyPr>
          <a:lstStyle/>
          <a:p>
            <a:r>
              <a:rPr lang="en-GB" sz="1700"/>
              <a:t>‘Generation Covid’ – significant concerns about the potential long-term mental health implications for YP from lost education; lost employment; family stress &amp; bereavement; isolation; uncertain futures</a:t>
            </a:r>
          </a:p>
          <a:p>
            <a:r>
              <a:rPr lang="en-GB" sz="1700"/>
              <a:t>OTR are seeing a significant increase in demand for support including increased levels of self-harm, suicidal ideation</a:t>
            </a:r>
          </a:p>
          <a:p>
            <a:r>
              <a:rPr lang="en-GB" sz="1700"/>
              <a:t>Covid accelerated the move into online and telephone working and challenged us to find new and innovative ways of engaging with YP. Telephone/video/online support will remain a key part of OTR’s offer to YP as offers increased accessibility for many but in-person support is also key for those at high risk and those without technology or facing high levels of isolation</a:t>
            </a:r>
            <a:endParaRPr lang="en-GB" sz="1700">
              <a:cs typeface="Calibri"/>
            </a:endParaRPr>
          </a:p>
          <a:p>
            <a:r>
              <a:rPr lang="en-GB" sz="1700"/>
              <a:t>Counselling will continue to be a core part of our offer but alongside a much stronger wellbeing and psychoeducation focus, short-term interventions, groups and mental health activities in community settings</a:t>
            </a:r>
          </a:p>
        </p:txBody>
      </p:sp>
      <p:pic>
        <p:nvPicPr>
          <p:cNvPr id="4" name="Picture 3" descr="A person posing for a picture&#10;&#10;Description generated with very high confidence">
            <a:extLst>
              <a:ext uri="{FF2B5EF4-FFF2-40B4-BE49-F238E27FC236}">
                <a16:creationId xmlns:a16="http://schemas.microsoft.com/office/drawing/2014/main" id="{EA77096A-C0E0-4B48-AB28-64F62DFCF906}"/>
              </a:ext>
            </a:extLst>
          </p:cNvPr>
          <p:cNvPicPr>
            <a:picLocks noChangeAspect="1"/>
          </p:cNvPicPr>
          <p:nvPr/>
        </p:nvPicPr>
        <p:blipFill rotWithShape="1">
          <a:blip r:embed="rId2"/>
          <a:srcRect l="57909" r="2" b="2"/>
          <a:stretch/>
        </p:blipFill>
        <p:spPr>
          <a:xfrm>
            <a:off x="7675658" y="2093976"/>
            <a:ext cx="3941064" cy="4096512"/>
          </a:xfrm>
          <a:prstGeom prst="rect">
            <a:avLst/>
          </a:prstGeom>
        </p:spPr>
      </p:pic>
    </p:spTree>
    <p:extLst>
      <p:ext uri="{BB962C8B-B14F-4D97-AF65-F5344CB8AC3E}">
        <p14:creationId xmlns:p14="http://schemas.microsoft.com/office/powerpoint/2010/main" val="192999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3736" y="365760"/>
            <a:ext cx="10866008" cy="6117336"/>
          </a:xfrm>
        </p:spPr>
        <p:txBody>
          <a:bodyPr vert="horz" lIns="91440" tIns="45720" rIns="91440" bIns="45720" rtlCol="0" anchor="t">
            <a:normAutofit/>
          </a:bodyPr>
          <a:lstStyle/>
          <a:p>
            <a:pPr marL="0" indent="0" algn="ctr">
              <a:buNone/>
            </a:pPr>
            <a:r>
              <a:rPr lang="en-GB" sz="4400"/>
              <a:t>Stay in Touch</a:t>
            </a:r>
          </a:p>
          <a:p>
            <a:pPr marL="0" indent="0" algn="ctr">
              <a:buNone/>
            </a:pPr>
            <a:endParaRPr lang="en-GB" sz="2000"/>
          </a:p>
          <a:p>
            <a:pPr marL="0" indent="0">
              <a:buNone/>
            </a:pPr>
            <a:r>
              <a:rPr lang="en-GB"/>
              <a:t>              </a:t>
            </a:r>
          </a:p>
          <a:p>
            <a:pPr marL="0" indent="0">
              <a:buNone/>
            </a:pPr>
            <a:r>
              <a:rPr lang="en-GB"/>
              <a:t>         Follow OTR on social media   </a:t>
            </a:r>
          </a:p>
          <a:p>
            <a:pPr marL="0" indent="0" algn="ctr">
              <a:buNone/>
            </a:pPr>
            <a:endParaRPr lang="en-GB" sz="4000"/>
          </a:p>
          <a:p>
            <a:pPr marL="0" indent="0" algn="ctr">
              <a:buNone/>
            </a:pPr>
            <a:r>
              <a:rPr lang="en-GB"/>
              <a:t>Signpost YP to our website for all the up-to-date information about our activities or to sign-up for support</a:t>
            </a:r>
            <a:endParaRPr lang="en-GB">
              <a:cs typeface="Calibri"/>
            </a:endParaRPr>
          </a:p>
          <a:p>
            <a:pPr marL="0" indent="0" algn="ctr">
              <a:buNone/>
            </a:pPr>
            <a:r>
              <a:rPr lang="en-GB">
                <a:hlinkClick r:id="rId2"/>
              </a:rPr>
              <a:t>https://www.talkofftherecord.org/</a:t>
            </a:r>
            <a:r>
              <a:rPr lang="en-GB"/>
              <a:t> </a:t>
            </a:r>
          </a:p>
          <a:p>
            <a:pPr marL="0" indent="0">
              <a:buNone/>
            </a:pPr>
            <a:endParaRPr lang="en-GB" sz="1600"/>
          </a:p>
          <a:p>
            <a:pPr marL="0" indent="0" algn="ctr">
              <a:buNone/>
            </a:pPr>
            <a:endParaRPr lang="en-GB">
              <a:ea typeface="Calibri"/>
              <a:cs typeface="Calibri"/>
            </a:endParaRPr>
          </a:p>
          <a:p>
            <a:endParaRPr lang="en-GB"/>
          </a:p>
          <a:p>
            <a:endParaRPr lang="en-GB"/>
          </a:p>
        </p:txBody>
      </p:sp>
      <p:pic>
        <p:nvPicPr>
          <p:cNvPr id="6" name="Picture 5" descr="A close up of a sign&#10;&#10;Description generated with high confidence">
            <a:extLst>
              <a:ext uri="{FF2B5EF4-FFF2-40B4-BE49-F238E27FC236}">
                <a16:creationId xmlns:a16="http://schemas.microsoft.com/office/drawing/2014/main" id="{3880B0D8-DA6E-4F59-8E68-5E5E1C63835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23628" y="5398969"/>
            <a:ext cx="2018459" cy="1062831"/>
          </a:xfrm>
          <a:prstGeom prst="rect">
            <a:avLst/>
          </a:prstGeom>
        </p:spPr>
      </p:pic>
      <p:pic>
        <p:nvPicPr>
          <p:cNvPr id="9" name="Picture 8">
            <a:extLst>
              <a:ext uri="{FF2B5EF4-FFF2-40B4-BE49-F238E27FC236}">
                <a16:creationId xmlns:a16="http://schemas.microsoft.com/office/drawing/2014/main" id="{EBA36F2C-B319-4C03-899B-A91770026F8F}"/>
              </a:ext>
            </a:extLst>
          </p:cNvPr>
          <p:cNvPicPr>
            <a:picLocks noChangeAspect="1"/>
          </p:cNvPicPr>
          <p:nvPr/>
        </p:nvPicPr>
        <p:blipFill>
          <a:blip r:embed="rId4"/>
          <a:stretch>
            <a:fillRect/>
          </a:stretch>
        </p:blipFill>
        <p:spPr>
          <a:xfrm>
            <a:off x="5768686" y="1718462"/>
            <a:ext cx="4616645" cy="923329"/>
          </a:xfrm>
          <a:prstGeom prst="rect">
            <a:avLst/>
          </a:prstGeom>
        </p:spPr>
      </p:pic>
      <p:pic>
        <p:nvPicPr>
          <p:cNvPr id="4" name="Picture 3" descr="A logo with text on it&#10;&#10;Description automatically generated">
            <a:extLst>
              <a:ext uri="{FF2B5EF4-FFF2-40B4-BE49-F238E27FC236}">
                <a16:creationId xmlns:a16="http://schemas.microsoft.com/office/drawing/2014/main" id="{AFC8E022-9DB1-47EE-B904-A65EF8461A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05" y="5741763"/>
            <a:ext cx="892833" cy="751090"/>
          </a:xfrm>
          <a:prstGeom prst="rect">
            <a:avLst/>
          </a:prstGeom>
          <a:noFill/>
        </p:spPr>
      </p:pic>
      <p:pic>
        <p:nvPicPr>
          <p:cNvPr id="7" name="Picture 6">
            <a:extLst>
              <a:ext uri="{FF2B5EF4-FFF2-40B4-BE49-F238E27FC236}">
                <a16:creationId xmlns:a16="http://schemas.microsoft.com/office/drawing/2014/main" id="{864B5440-8C13-8118-8A4A-3C4D393BFE2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475180" y="5994069"/>
            <a:ext cx="1485900" cy="358140"/>
          </a:xfrm>
          <a:prstGeom prst="rect">
            <a:avLst/>
          </a:prstGeom>
        </p:spPr>
      </p:pic>
      <p:pic>
        <p:nvPicPr>
          <p:cNvPr id="10" name="Picture 9" descr="An orange circle with white text and a star&#10;&#10;Description automatically generated">
            <a:extLst>
              <a:ext uri="{FF2B5EF4-FFF2-40B4-BE49-F238E27FC236}">
                <a16:creationId xmlns:a16="http://schemas.microsoft.com/office/drawing/2014/main" id="{1D9C9422-6D4B-4A4A-2C62-F3B1C212EC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4621" y="5741324"/>
            <a:ext cx="849648" cy="851901"/>
          </a:xfrm>
          <a:prstGeom prst="rect">
            <a:avLst/>
          </a:prstGeom>
        </p:spPr>
      </p:pic>
    </p:spTree>
    <p:extLst>
      <p:ext uri="{BB962C8B-B14F-4D97-AF65-F5344CB8AC3E}">
        <p14:creationId xmlns:p14="http://schemas.microsoft.com/office/powerpoint/2010/main" val="732524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3F92813A36D4293176D72A0CB1223" ma:contentTypeVersion="24" ma:contentTypeDescription="Create a new document." ma:contentTypeScope="" ma:versionID="797b33452bed037f5b78518614a52c13">
  <xsd:schema xmlns:xsd="http://www.w3.org/2001/XMLSchema" xmlns:xs="http://www.w3.org/2001/XMLSchema" xmlns:p="http://schemas.microsoft.com/office/2006/metadata/properties" xmlns:ns1="http://schemas.microsoft.com/sharepoint/v3" xmlns:ns2="9b935f98-c462-4188-a0ad-b49566918f9c" xmlns:ns3="ffc960d0-7ac4-46d6-8f15-15bd9a2e6349" targetNamespace="http://schemas.microsoft.com/office/2006/metadata/properties" ma:root="true" ma:fieldsID="293f8bf54fb16b800aa0ae0a10330dfe" ns1:_="" ns2:_="" ns3:_="">
    <xsd:import namespace="http://schemas.microsoft.com/sharepoint/v3"/>
    <xsd:import namespace="9b935f98-c462-4188-a0ad-b49566918f9c"/>
    <xsd:import namespace="ffc960d0-7ac4-46d6-8f15-15bd9a2e6349"/>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CLnumber" minOccurs="0"/>
                <xsd:element ref="ns3:MediaLengthInSeconds" minOccurs="0"/>
                <xsd:element ref="ns3:Us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35f98-c462-4188-a0ad-b49566918f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0eb9df9f-fa61-44b1-b40e-24febf9b8577}" ma:internalName="TaxCatchAll" ma:showField="CatchAllData" ma:web="9b935f98-c462-4188-a0ad-b49566918f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c960d0-7ac4-46d6-8f15-15bd9a2e634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element name="CLnumber" ma:index="26" nillable="true" ma:displayName="CL number" ma:format="Dropdown" ma:internalName="CLnumber" ma:percentage="FALSE">
      <xsd:simpleType>
        <xsd:restriction base="dms:Number"/>
      </xsd:simpleType>
    </xsd:element>
    <xsd:element name="MediaLengthInSeconds" ma:index="27" nillable="true" ma:displayName="Length (seconds)" ma:internalName="MediaLengthInSeconds" ma:readOnly="true">
      <xsd:simpleType>
        <xsd:restriction base="dms:Unknown"/>
      </xsd:simpleType>
    </xsd:element>
    <xsd:element name="Use" ma:index="28" nillable="true" ma:displayName="Use" ma:format="Dropdown" ma:internalName="Use">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0b4fa4c-99f8-4f2d-8873-5eb9ffd058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ffc960d0-7ac4-46d6-8f15-15bd9a2e6349" xsi:nil="true"/>
    <CLnumber xmlns="ffc960d0-7ac4-46d6-8f15-15bd9a2e6349" xsi:nil="true"/>
    <Use xmlns="ffc960d0-7ac4-46d6-8f15-15bd9a2e6349" xsi:nil="true"/>
    <lcf76f155ced4ddcb4097134ff3c332f xmlns="ffc960d0-7ac4-46d6-8f15-15bd9a2e6349">
      <Terms xmlns="http://schemas.microsoft.com/office/infopath/2007/PartnerControls"/>
    </lcf76f155ced4ddcb4097134ff3c332f>
    <TaxCatchAll xmlns="9b935f98-c462-4188-a0ad-b49566918f9c" xsi:nil="true"/>
  </documentManagement>
</p:properties>
</file>

<file path=customXml/itemProps1.xml><?xml version="1.0" encoding="utf-8"?>
<ds:datastoreItem xmlns:ds="http://schemas.openxmlformats.org/officeDocument/2006/customXml" ds:itemID="{AE49788A-D4EC-498B-9184-5D6798A03F53}">
  <ds:schemaRefs>
    <ds:schemaRef ds:uri="9b935f98-c462-4188-a0ad-b49566918f9c"/>
    <ds:schemaRef ds:uri="ffc960d0-7ac4-46d6-8f15-15bd9a2e63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CF2D39-E97E-4CE5-AD0B-4FDA8A9800DB}">
  <ds:schemaRefs>
    <ds:schemaRef ds:uri="http://schemas.microsoft.com/sharepoint/v3/contenttype/forms"/>
  </ds:schemaRefs>
</ds:datastoreItem>
</file>

<file path=customXml/itemProps3.xml><?xml version="1.0" encoding="utf-8"?>
<ds:datastoreItem xmlns:ds="http://schemas.openxmlformats.org/officeDocument/2006/customXml" ds:itemID="{3BEC49F6-6FBA-4A01-8862-72541D63AB83}">
  <ds:schemaRefs>
    <ds:schemaRef ds:uri="9b935f98-c462-4188-a0ad-b49566918f9c"/>
    <ds:schemaRef ds:uri="ffc960d0-7ac4-46d6-8f15-15bd9a2e63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2</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Our Services in Croydon  Mental Health Support &amp; Counselling</vt:lpstr>
      <vt:lpstr>Online Counselling &amp; Workshops  @ Off the Record</vt:lpstr>
      <vt:lpstr>Targeted Services</vt:lpstr>
      <vt:lpstr>Community &amp; BAME Outreach Work Working innovatively to reach out to young people at risk</vt:lpstr>
      <vt:lpstr>PowerPoint Presentation</vt:lpstr>
      <vt:lpstr>What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Stott</dc:creator>
  <cp:revision>1</cp:revision>
  <dcterms:created xsi:type="dcterms:W3CDTF">2013-07-15T20:26:40Z</dcterms:created>
  <dcterms:modified xsi:type="dcterms:W3CDTF">2023-07-12T16:32:13Z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0x0101009ED3F92813A36D4293176D72A0CB1223</vt:lpwstr>
  </property>
  <property fmtid="{D5CDD505-2E9C-101B-9397-08002B2CF9AE}" pid="3" name="MediaServiceImageTags">
    <vt:lpwstr/>
  </property>
</Properties>
</file>