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866" r:id="rId6"/>
    <p:sldMasterId id="2147483897" r:id="rId7"/>
  </p:sldMasterIdLst>
  <p:notesMasterIdLst>
    <p:notesMasterId r:id="rId17"/>
  </p:notesMasterIdLst>
  <p:sldIdLst>
    <p:sldId id="257" r:id="rId8"/>
    <p:sldId id="1368" r:id="rId9"/>
    <p:sldId id="559" r:id="rId10"/>
    <p:sldId id="1378" r:id="rId11"/>
    <p:sldId id="1375" r:id="rId12"/>
    <p:sldId id="1379" r:id="rId13"/>
    <p:sldId id="1380" r:id="rId14"/>
    <p:sldId id="1374" r:id="rId15"/>
    <p:sldId id="13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8B2B7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C165B-6E6C-4708-A54C-AD5E6F1FD74B}" v="1" dt="2020-09-17T16:31:20.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4" autoAdjust="0"/>
    <p:restoredTop sz="92545" autoAdjust="0"/>
  </p:normalViewPr>
  <p:slideViewPr>
    <p:cSldViewPr snapToGrid="0">
      <p:cViewPr varScale="1">
        <p:scale>
          <a:sx n="108" d="100"/>
          <a:sy n="108" d="100"/>
        </p:scale>
        <p:origin x="6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34" Type="http://schemas.microsoft.com/office/2016/11/relationships/changesInfo" Target="changesInfos/changesInfo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Flagg (NHS South West London CCG)" userId="2bcf961b-fa75-446d-b1ba-3e98a23f1e6d" providerId="ADAL" clId="{0B2C165B-6E6C-4708-A54C-AD5E6F1FD74B}"/>
    <pc:docChg chg="modSld">
      <pc:chgData name="Rachel Flagg (NHS South West London CCG)" userId="2bcf961b-fa75-446d-b1ba-3e98a23f1e6d" providerId="ADAL" clId="{0B2C165B-6E6C-4708-A54C-AD5E6F1FD74B}" dt="2020-09-17T16:32:49.052" v="5" actId="22"/>
      <pc:docMkLst>
        <pc:docMk/>
      </pc:docMkLst>
      <pc:sldChg chg="addSp mod">
        <pc:chgData name="Rachel Flagg (NHS South West London CCG)" userId="2bcf961b-fa75-446d-b1ba-3e98a23f1e6d" providerId="ADAL" clId="{0B2C165B-6E6C-4708-A54C-AD5E6F1FD74B}" dt="2020-09-17T16:32:49.052" v="5" actId="22"/>
        <pc:sldMkLst>
          <pc:docMk/>
          <pc:sldMk cId="2209357248" sldId="309"/>
        </pc:sldMkLst>
        <pc:spChg chg="add">
          <ac:chgData name="Rachel Flagg (NHS South West London CCG)" userId="2bcf961b-fa75-446d-b1ba-3e98a23f1e6d" providerId="ADAL" clId="{0B2C165B-6E6C-4708-A54C-AD5E6F1FD74B}" dt="2020-09-17T16:32:49.052" v="5" actId="22"/>
          <ac:spMkLst>
            <pc:docMk/>
            <pc:sldMk cId="2209357248" sldId="309"/>
            <ac:spMk id="12" creationId="{745AFBAD-8A46-4338-8F8C-7E38A6E3E1E3}"/>
          </ac:spMkLst>
        </pc:spChg>
      </pc:sldChg>
      <pc:sldChg chg="modSp mod">
        <pc:chgData name="Rachel Flagg (NHS South West London CCG)" userId="2bcf961b-fa75-446d-b1ba-3e98a23f1e6d" providerId="ADAL" clId="{0B2C165B-6E6C-4708-A54C-AD5E6F1FD74B}" dt="2020-09-17T16:31:41.645" v="4" actId="1076"/>
        <pc:sldMkLst>
          <pc:docMk/>
          <pc:sldMk cId="1078993192" sldId="1370"/>
        </pc:sldMkLst>
        <pc:spChg chg="mod">
          <ac:chgData name="Rachel Flagg (NHS South West London CCG)" userId="2bcf961b-fa75-446d-b1ba-3e98a23f1e6d" providerId="ADAL" clId="{0B2C165B-6E6C-4708-A54C-AD5E6F1FD74B}" dt="2020-09-17T16:31:41.645" v="4" actId="1076"/>
          <ac:spMkLst>
            <pc:docMk/>
            <pc:sldMk cId="1078993192" sldId="137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688D7-50BB-464E-A2F4-7DD912991D80}" type="datetimeFigureOut">
              <a:rPr lang="en-GB" smtClean="0"/>
              <a:t>20/10/2020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F17DB-4E05-4327-9A2C-58E87CDA51EB}" type="slidenum">
              <a:rPr lang="en-GB" smtClean="0"/>
              <a:t>‹#›</a:t>
            </a:fld>
            <a:endParaRPr lang="en-GB"/>
          </a:p>
        </p:txBody>
      </p:sp>
    </p:spTree>
    <p:extLst>
      <p:ext uri="{BB962C8B-B14F-4D97-AF65-F5344CB8AC3E}">
        <p14:creationId xmlns:p14="http://schemas.microsoft.com/office/powerpoint/2010/main" val="223670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9FDD07-A4F8-4743-9209-63B023794690}" type="slidenum">
              <a:rPr lang="en-GB" smtClean="0"/>
              <a:t>1</a:t>
            </a:fld>
            <a:endParaRPr lang="en-GB" dirty="0"/>
          </a:p>
        </p:txBody>
      </p:sp>
    </p:spTree>
    <p:extLst>
      <p:ext uri="{BB962C8B-B14F-4D97-AF65-F5344CB8AC3E}">
        <p14:creationId xmlns:p14="http://schemas.microsoft.com/office/powerpoint/2010/main" val="394660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0DE7E-D877-4C22-B2F3-5124AFEEDE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17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z="1100" dirty="0">
              <a:latin typeface="Fruitger"/>
            </a:endParaRPr>
          </a:p>
        </p:txBody>
      </p:sp>
      <p:sp>
        <p:nvSpPr>
          <p:cNvPr id="4" name="Slide Number Placeholder 3"/>
          <p:cNvSpPr>
            <a:spLocks noGrp="1"/>
          </p:cNvSpPr>
          <p:nvPr>
            <p:ph type="sldNum" sz="quarter" idx="5"/>
          </p:nvPr>
        </p:nvSpPr>
        <p:spPr/>
        <p:txBody>
          <a:bodyPr/>
          <a:lstStyle/>
          <a:p>
            <a:pPr>
              <a:defRPr/>
            </a:pPr>
            <a:fld id="{1B0E56F4-97ED-4E9E-B7C3-B7396EEA0A5B}" type="slidenum">
              <a:rPr lang="en-GB" smtClean="0"/>
              <a:pPr>
                <a:defRPr/>
              </a:pPr>
              <a:t>3</a:t>
            </a:fld>
            <a:endParaRPr lang="en-GB"/>
          </a:p>
        </p:txBody>
      </p:sp>
    </p:spTree>
    <p:extLst>
      <p:ext uri="{BB962C8B-B14F-4D97-AF65-F5344CB8AC3E}">
        <p14:creationId xmlns:p14="http://schemas.microsoft.com/office/powerpoint/2010/main" val="1074854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0DE7E-D877-4C22-B2F3-5124AFEEDE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018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0C64EF-CF9D-4D0B-9952-3039D2E4FBA0}"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633446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0DE7E-D877-4C22-B2F3-5124AFEEDE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23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0DE7E-D877-4C22-B2F3-5124AFEEDE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88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15.png"/><Relationship Id="rId11"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15.png"/><Relationship Id="rId11"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A35620C-15C1-45B4-8387-51D353EE92CB}"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18FCA-E726-44AA-8ABD-E33DAA6594DD}" type="slidenum">
              <a:rPr lang="en-GB" smtClean="0"/>
              <a:t>‹#›</a:t>
            </a:fld>
            <a:endParaRPr lang="en-GB"/>
          </a:p>
        </p:txBody>
      </p:sp>
    </p:spTree>
    <p:extLst>
      <p:ext uri="{BB962C8B-B14F-4D97-AF65-F5344CB8AC3E}">
        <p14:creationId xmlns:p14="http://schemas.microsoft.com/office/powerpoint/2010/main" val="316591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35620C-15C1-45B4-8387-51D353EE92CB}"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18FCA-E726-44AA-8ABD-E33DAA6594DD}" type="slidenum">
              <a:rPr lang="en-GB" smtClean="0"/>
              <a:t>‹#›</a:t>
            </a:fld>
            <a:endParaRPr lang="en-GB"/>
          </a:p>
        </p:txBody>
      </p:sp>
    </p:spTree>
    <p:extLst>
      <p:ext uri="{BB962C8B-B14F-4D97-AF65-F5344CB8AC3E}">
        <p14:creationId xmlns:p14="http://schemas.microsoft.com/office/powerpoint/2010/main" val="386775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35620C-15C1-45B4-8387-51D353EE92CB}"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18FCA-E726-44AA-8ABD-E33DAA6594DD}" type="slidenum">
              <a:rPr lang="en-GB" smtClean="0"/>
              <a:t>‹#›</a:t>
            </a:fld>
            <a:endParaRPr lang="en-GB"/>
          </a:p>
        </p:txBody>
      </p:sp>
    </p:spTree>
    <p:extLst>
      <p:ext uri="{BB962C8B-B14F-4D97-AF65-F5344CB8AC3E}">
        <p14:creationId xmlns:p14="http://schemas.microsoft.com/office/powerpoint/2010/main" val="3208315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DCCA3-B00C-4AC5-81A2-0EE36EC028B9}" type="datetime1">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11080503" y="6450561"/>
            <a:ext cx="1034935" cy="365125"/>
          </a:xfrm>
        </p:spPr>
        <p:txBody>
          <a:bodyPr/>
          <a:lstStyle/>
          <a:p>
            <a:r>
              <a:rPr lang="en-GB"/>
              <a:t>Page </a:t>
            </a:r>
            <a:fld id="{330EA680-D336-4FF7-8B7A-9848BB0A1C32}" type="slidenum">
              <a:rPr lang="en-GB" smtClean="0"/>
              <a:pPr/>
              <a:t>‹#›</a:t>
            </a:fld>
            <a:endParaRPr lang="en-GB"/>
          </a:p>
        </p:txBody>
      </p:sp>
      <p:sp>
        <p:nvSpPr>
          <p:cNvPr id="6" name="Content Placeholder 5"/>
          <p:cNvSpPr>
            <a:spLocks noGrp="1"/>
          </p:cNvSpPr>
          <p:nvPr>
            <p:ph sz="quarter" idx="13"/>
          </p:nvPr>
        </p:nvSpPr>
        <p:spPr>
          <a:xfrm>
            <a:off x="0" y="0"/>
            <a:ext cx="6817898" cy="764614"/>
          </a:xfrm>
          <a:solidFill>
            <a:srgbClr val="8B2B75"/>
          </a:solidFill>
          <a:ln>
            <a:noFill/>
          </a:ln>
        </p:spPr>
        <p:txBody>
          <a:bodyPr anchor="ctr">
            <a:normAutofit/>
          </a:bodyPr>
          <a:lstStyle>
            <a:lvl1pPr marL="0" indent="0" algn="ctr">
              <a:buNone/>
              <a:defRPr sz="1630" b="1">
                <a:solidFill>
                  <a:schemeClr val="bg1"/>
                </a:solidFill>
                <a:latin typeface="Arial" panose="020B0604020202020204" pitchFamily="34" charset="0"/>
                <a:cs typeface="Arial" panose="020B0604020202020204" pitchFamily="34" charset="0"/>
              </a:defRPr>
            </a:lvl1pPr>
            <a:lvl2pPr algn="ctr">
              <a:defRPr sz="1630" b="1">
                <a:solidFill>
                  <a:schemeClr val="bg1"/>
                </a:solidFill>
                <a:latin typeface="Arial" panose="020B0604020202020204" pitchFamily="34" charset="0"/>
                <a:cs typeface="Arial" panose="020B0604020202020204" pitchFamily="34" charset="0"/>
              </a:defRPr>
            </a:lvl2pPr>
            <a:lvl3pPr algn="ctr">
              <a:defRPr sz="1630" b="1">
                <a:solidFill>
                  <a:schemeClr val="bg1"/>
                </a:solidFill>
                <a:latin typeface="Arial" panose="020B0604020202020204" pitchFamily="34" charset="0"/>
                <a:cs typeface="Arial" panose="020B0604020202020204" pitchFamily="34" charset="0"/>
              </a:defRPr>
            </a:lvl3pPr>
            <a:lvl4pPr algn="ctr">
              <a:defRPr sz="1630" b="1">
                <a:solidFill>
                  <a:schemeClr val="bg1"/>
                </a:solidFill>
                <a:latin typeface="Arial" panose="020B0604020202020204" pitchFamily="34" charset="0"/>
                <a:cs typeface="Arial" panose="020B0604020202020204" pitchFamily="34" charset="0"/>
              </a:defRPr>
            </a:lvl4pPr>
            <a:lvl5pPr algn="ctr">
              <a:defRPr sz="1630" b="1">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8" name="Picture 2">
            <a:extLst>
              <a:ext uri="{FF2B5EF4-FFF2-40B4-BE49-F238E27FC236}">
                <a16:creationId xmlns:a16="http://schemas.microsoft.com/office/drawing/2014/main" xmlns="" id="{0D36B4F1-D1E5-4C4D-8D6F-44D6EA99B198}"/>
              </a:ext>
            </a:extLst>
          </p:cNvPr>
          <p:cNvPicPr>
            <a:picLocks noChangeAspect="1"/>
          </p:cNvPicPr>
          <p:nvPr userDrawn="1"/>
        </p:nvPicPr>
        <p:blipFill rotWithShape="1">
          <a:blip r:embed="rId2"/>
          <a:srcRect l="5674" t="6598"/>
          <a:stretch/>
        </p:blipFill>
        <p:spPr>
          <a:xfrm>
            <a:off x="10767753" y="36810"/>
            <a:ext cx="1347685" cy="765109"/>
          </a:xfrm>
          <a:prstGeom prst="rect">
            <a:avLst/>
          </a:prstGeom>
        </p:spPr>
      </p:pic>
      <p:sp>
        <p:nvSpPr>
          <p:cNvPr id="11" name="Rectangle 10"/>
          <p:cNvSpPr/>
          <p:nvPr userDrawn="1"/>
        </p:nvSpPr>
        <p:spPr>
          <a:xfrm>
            <a:off x="6817898" y="1"/>
            <a:ext cx="3872269" cy="764613"/>
          </a:xfrm>
          <a:prstGeom prst="rect">
            <a:avLst/>
          </a:prstGeom>
          <a:gradFill flip="none" rotWithShape="1">
            <a:gsLst>
              <a:gs pos="21736">
                <a:srgbClr val="FAFBFD"/>
              </a:gs>
              <a:gs pos="86896">
                <a:srgbClr val="8B2B75"/>
              </a:gs>
              <a:gs pos="44000">
                <a:schemeClr val="bg1"/>
              </a:gs>
              <a:gs pos="0">
                <a:schemeClr val="accent1">
                  <a:lumMod val="5000"/>
                  <a:lumOff val="95000"/>
                </a:schemeClr>
              </a:gs>
              <a:gs pos="100000">
                <a:srgbClr val="8B2B7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2" name="Rectangle 11"/>
          <p:cNvSpPr/>
          <p:nvPr userDrawn="1"/>
        </p:nvSpPr>
        <p:spPr>
          <a:xfrm>
            <a:off x="9005455" y="1"/>
            <a:ext cx="16847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9607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B6CBD-279F-475A-A43A-59408BB4EC28}" type="datetime1">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11080503" y="6450561"/>
            <a:ext cx="1034935" cy="365125"/>
          </a:xfrm>
        </p:spPr>
        <p:txBody>
          <a:bodyPr/>
          <a:lstStyle/>
          <a:p>
            <a:r>
              <a:rPr lang="en-GB" dirty="0"/>
              <a:t>Page </a:t>
            </a:r>
            <a:fld id="{330EA680-D336-4FF7-8B7A-9848BB0A1C32}" type="slidenum">
              <a:rPr lang="en-GB" smtClean="0"/>
              <a:pPr/>
              <a:t>‹#›</a:t>
            </a:fld>
            <a:endParaRPr lang="en-GB" dirty="0"/>
          </a:p>
        </p:txBody>
      </p:sp>
      <p:sp>
        <p:nvSpPr>
          <p:cNvPr id="6" name="Content Placeholder 5"/>
          <p:cNvSpPr>
            <a:spLocks noGrp="1"/>
          </p:cNvSpPr>
          <p:nvPr>
            <p:ph sz="quarter" idx="13"/>
          </p:nvPr>
        </p:nvSpPr>
        <p:spPr>
          <a:xfrm>
            <a:off x="0" y="0"/>
            <a:ext cx="6817898" cy="764614"/>
          </a:xfrm>
          <a:solidFill>
            <a:srgbClr val="8B2B75"/>
          </a:solidFill>
          <a:ln>
            <a:noFill/>
          </a:ln>
        </p:spPr>
        <p:txBody>
          <a:bodyPr anchor="ctr">
            <a:normAutofit/>
          </a:bodyPr>
          <a:lstStyle>
            <a:lvl1pPr marL="0" indent="0" algn="ctr">
              <a:buNone/>
              <a:defRPr sz="1630" b="1">
                <a:solidFill>
                  <a:schemeClr val="bg1"/>
                </a:solidFill>
                <a:latin typeface="Arial" panose="020B0604020202020204" pitchFamily="34" charset="0"/>
                <a:cs typeface="Arial" panose="020B0604020202020204" pitchFamily="34" charset="0"/>
              </a:defRPr>
            </a:lvl1pPr>
            <a:lvl2pPr algn="ctr">
              <a:defRPr sz="1630" b="1">
                <a:solidFill>
                  <a:schemeClr val="bg1"/>
                </a:solidFill>
                <a:latin typeface="Arial" panose="020B0604020202020204" pitchFamily="34" charset="0"/>
                <a:cs typeface="Arial" panose="020B0604020202020204" pitchFamily="34" charset="0"/>
              </a:defRPr>
            </a:lvl2pPr>
            <a:lvl3pPr algn="ctr">
              <a:defRPr sz="1630" b="1">
                <a:solidFill>
                  <a:schemeClr val="bg1"/>
                </a:solidFill>
                <a:latin typeface="Arial" panose="020B0604020202020204" pitchFamily="34" charset="0"/>
                <a:cs typeface="Arial" panose="020B0604020202020204" pitchFamily="34" charset="0"/>
              </a:defRPr>
            </a:lvl3pPr>
            <a:lvl4pPr algn="ctr">
              <a:defRPr sz="1630" b="1">
                <a:solidFill>
                  <a:schemeClr val="bg1"/>
                </a:solidFill>
                <a:latin typeface="Arial" panose="020B0604020202020204" pitchFamily="34" charset="0"/>
                <a:cs typeface="Arial" panose="020B0604020202020204" pitchFamily="34" charset="0"/>
              </a:defRPr>
            </a:lvl4pPr>
            <a:lvl5pPr algn="ctr">
              <a:defRPr sz="1630" b="1">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2">
            <a:extLst>
              <a:ext uri="{FF2B5EF4-FFF2-40B4-BE49-F238E27FC236}">
                <a16:creationId xmlns:a16="http://schemas.microsoft.com/office/drawing/2014/main" xmlns="" id="{0D36B4F1-D1E5-4C4D-8D6F-44D6EA99B198}"/>
              </a:ext>
            </a:extLst>
          </p:cNvPr>
          <p:cNvPicPr>
            <a:picLocks noChangeAspect="1"/>
          </p:cNvPicPr>
          <p:nvPr userDrawn="1"/>
        </p:nvPicPr>
        <p:blipFill rotWithShape="1">
          <a:blip r:embed="rId2"/>
          <a:srcRect l="5674" t="6598"/>
          <a:stretch/>
        </p:blipFill>
        <p:spPr>
          <a:xfrm>
            <a:off x="10767753" y="36810"/>
            <a:ext cx="1347685" cy="765109"/>
          </a:xfrm>
          <a:prstGeom prst="rect">
            <a:avLst/>
          </a:prstGeom>
        </p:spPr>
      </p:pic>
      <p:sp>
        <p:nvSpPr>
          <p:cNvPr id="11" name="Rectangle 10"/>
          <p:cNvSpPr/>
          <p:nvPr userDrawn="1"/>
        </p:nvSpPr>
        <p:spPr>
          <a:xfrm>
            <a:off x="6817898" y="1"/>
            <a:ext cx="3872269" cy="764613"/>
          </a:xfrm>
          <a:prstGeom prst="rect">
            <a:avLst/>
          </a:prstGeom>
          <a:gradFill flip="none" rotWithShape="1">
            <a:gsLst>
              <a:gs pos="21736">
                <a:srgbClr val="FAFBFD"/>
              </a:gs>
              <a:gs pos="86896">
                <a:srgbClr val="8B2B75"/>
              </a:gs>
              <a:gs pos="44000">
                <a:schemeClr val="bg1"/>
              </a:gs>
              <a:gs pos="0">
                <a:schemeClr val="accent1">
                  <a:lumMod val="5000"/>
                  <a:lumOff val="95000"/>
                </a:schemeClr>
              </a:gs>
              <a:gs pos="100000">
                <a:srgbClr val="8B2B7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2" name="Rectangle 11"/>
          <p:cNvSpPr/>
          <p:nvPr userDrawn="1"/>
        </p:nvSpPr>
        <p:spPr>
          <a:xfrm>
            <a:off x="9005455" y="1"/>
            <a:ext cx="16847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4557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B6CBD-279F-475A-A43A-59408BB4EC28}" type="datetime1">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11080503" y="6450561"/>
            <a:ext cx="1034935" cy="365125"/>
          </a:xfrm>
        </p:spPr>
        <p:txBody>
          <a:bodyPr/>
          <a:lstStyle/>
          <a:p>
            <a:r>
              <a:rPr lang="en-GB" dirty="0"/>
              <a:t>Page </a:t>
            </a:r>
            <a:fld id="{330EA680-D336-4FF7-8B7A-9848BB0A1C32}" type="slidenum">
              <a:rPr lang="en-GB" smtClean="0"/>
              <a:pPr/>
              <a:t>‹#›</a:t>
            </a:fld>
            <a:endParaRPr lang="en-GB" dirty="0"/>
          </a:p>
        </p:txBody>
      </p:sp>
      <p:sp>
        <p:nvSpPr>
          <p:cNvPr id="6" name="Content Placeholder 5"/>
          <p:cNvSpPr>
            <a:spLocks noGrp="1"/>
          </p:cNvSpPr>
          <p:nvPr>
            <p:ph sz="quarter" idx="13"/>
          </p:nvPr>
        </p:nvSpPr>
        <p:spPr>
          <a:xfrm>
            <a:off x="0" y="0"/>
            <a:ext cx="6817898" cy="764614"/>
          </a:xfrm>
          <a:solidFill>
            <a:srgbClr val="8B2B75"/>
          </a:solidFill>
          <a:ln>
            <a:noFill/>
          </a:ln>
        </p:spPr>
        <p:txBody>
          <a:bodyPr anchor="ctr">
            <a:normAutofit/>
          </a:bodyPr>
          <a:lstStyle>
            <a:lvl1pPr marL="0" indent="0" algn="ctr">
              <a:buNone/>
              <a:defRPr sz="1630" b="1">
                <a:solidFill>
                  <a:schemeClr val="bg1"/>
                </a:solidFill>
                <a:latin typeface="Arial" panose="020B0604020202020204" pitchFamily="34" charset="0"/>
                <a:cs typeface="Arial" panose="020B0604020202020204" pitchFamily="34" charset="0"/>
              </a:defRPr>
            </a:lvl1pPr>
            <a:lvl2pPr algn="ctr">
              <a:defRPr sz="1630" b="1">
                <a:solidFill>
                  <a:schemeClr val="bg1"/>
                </a:solidFill>
                <a:latin typeface="Arial" panose="020B0604020202020204" pitchFamily="34" charset="0"/>
                <a:cs typeface="Arial" panose="020B0604020202020204" pitchFamily="34" charset="0"/>
              </a:defRPr>
            </a:lvl2pPr>
            <a:lvl3pPr algn="ctr">
              <a:defRPr sz="1630" b="1">
                <a:solidFill>
                  <a:schemeClr val="bg1"/>
                </a:solidFill>
                <a:latin typeface="Arial" panose="020B0604020202020204" pitchFamily="34" charset="0"/>
                <a:cs typeface="Arial" panose="020B0604020202020204" pitchFamily="34" charset="0"/>
              </a:defRPr>
            </a:lvl3pPr>
            <a:lvl4pPr algn="ctr">
              <a:defRPr sz="1630" b="1">
                <a:solidFill>
                  <a:schemeClr val="bg1"/>
                </a:solidFill>
                <a:latin typeface="Arial" panose="020B0604020202020204" pitchFamily="34" charset="0"/>
                <a:cs typeface="Arial" panose="020B0604020202020204" pitchFamily="34" charset="0"/>
              </a:defRPr>
            </a:lvl4pPr>
            <a:lvl5pPr algn="ctr">
              <a:defRPr sz="1630" b="1">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2">
            <a:extLst>
              <a:ext uri="{FF2B5EF4-FFF2-40B4-BE49-F238E27FC236}">
                <a16:creationId xmlns:a16="http://schemas.microsoft.com/office/drawing/2014/main" xmlns="" id="{0D36B4F1-D1E5-4C4D-8D6F-44D6EA99B198}"/>
              </a:ext>
            </a:extLst>
          </p:cNvPr>
          <p:cNvPicPr>
            <a:picLocks noChangeAspect="1"/>
          </p:cNvPicPr>
          <p:nvPr userDrawn="1"/>
        </p:nvPicPr>
        <p:blipFill rotWithShape="1">
          <a:blip r:embed="rId2"/>
          <a:srcRect l="5674" t="6598"/>
          <a:stretch/>
        </p:blipFill>
        <p:spPr>
          <a:xfrm>
            <a:off x="10767753" y="36810"/>
            <a:ext cx="1347685" cy="765109"/>
          </a:xfrm>
          <a:prstGeom prst="rect">
            <a:avLst/>
          </a:prstGeom>
        </p:spPr>
      </p:pic>
      <p:sp>
        <p:nvSpPr>
          <p:cNvPr id="11" name="Rectangle 10"/>
          <p:cNvSpPr/>
          <p:nvPr userDrawn="1"/>
        </p:nvSpPr>
        <p:spPr>
          <a:xfrm>
            <a:off x="6817898" y="1"/>
            <a:ext cx="3872269" cy="764613"/>
          </a:xfrm>
          <a:prstGeom prst="rect">
            <a:avLst/>
          </a:prstGeom>
          <a:gradFill flip="none" rotWithShape="1">
            <a:gsLst>
              <a:gs pos="21736">
                <a:srgbClr val="FAFBFD"/>
              </a:gs>
              <a:gs pos="86896">
                <a:srgbClr val="8B2B75"/>
              </a:gs>
              <a:gs pos="44000">
                <a:schemeClr val="bg1"/>
              </a:gs>
              <a:gs pos="0">
                <a:schemeClr val="accent1">
                  <a:lumMod val="5000"/>
                  <a:lumOff val="95000"/>
                </a:schemeClr>
              </a:gs>
              <a:gs pos="100000">
                <a:srgbClr val="8B2B7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2" name="Rectangle 11"/>
          <p:cNvSpPr/>
          <p:nvPr userDrawn="1"/>
        </p:nvSpPr>
        <p:spPr>
          <a:xfrm>
            <a:off x="9005455" y="1"/>
            <a:ext cx="16847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8138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B6CBD-279F-475A-A43A-59408BB4EC28}" type="datetime1">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11080503" y="6450561"/>
            <a:ext cx="1034935" cy="365125"/>
          </a:xfrm>
        </p:spPr>
        <p:txBody>
          <a:bodyPr/>
          <a:lstStyle/>
          <a:p>
            <a:r>
              <a:rPr lang="en-GB" dirty="0"/>
              <a:t>Page </a:t>
            </a:r>
            <a:fld id="{330EA680-D336-4FF7-8B7A-9848BB0A1C32}" type="slidenum">
              <a:rPr lang="en-GB" smtClean="0"/>
              <a:pPr/>
              <a:t>‹#›</a:t>
            </a:fld>
            <a:endParaRPr lang="en-GB" dirty="0"/>
          </a:p>
        </p:txBody>
      </p:sp>
      <p:sp>
        <p:nvSpPr>
          <p:cNvPr id="6" name="Content Placeholder 5"/>
          <p:cNvSpPr>
            <a:spLocks noGrp="1"/>
          </p:cNvSpPr>
          <p:nvPr>
            <p:ph sz="quarter" idx="13"/>
          </p:nvPr>
        </p:nvSpPr>
        <p:spPr>
          <a:xfrm>
            <a:off x="0" y="0"/>
            <a:ext cx="6817898" cy="764614"/>
          </a:xfrm>
          <a:solidFill>
            <a:srgbClr val="8B2B75"/>
          </a:solidFill>
          <a:ln>
            <a:noFill/>
          </a:ln>
        </p:spPr>
        <p:txBody>
          <a:bodyPr anchor="ctr">
            <a:normAutofit/>
          </a:bodyPr>
          <a:lstStyle>
            <a:lvl1pPr marL="0" indent="0" algn="ctr">
              <a:buNone/>
              <a:defRPr sz="1630" b="1">
                <a:solidFill>
                  <a:schemeClr val="bg1"/>
                </a:solidFill>
                <a:latin typeface="Arial" panose="020B0604020202020204" pitchFamily="34" charset="0"/>
                <a:cs typeface="Arial" panose="020B0604020202020204" pitchFamily="34" charset="0"/>
              </a:defRPr>
            </a:lvl1pPr>
            <a:lvl2pPr algn="ctr">
              <a:defRPr sz="1630" b="1">
                <a:solidFill>
                  <a:schemeClr val="bg1"/>
                </a:solidFill>
                <a:latin typeface="Arial" panose="020B0604020202020204" pitchFamily="34" charset="0"/>
                <a:cs typeface="Arial" panose="020B0604020202020204" pitchFamily="34" charset="0"/>
              </a:defRPr>
            </a:lvl2pPr>
            <a:lvl3pPr algn="ctr">
              <a:defRPr sz="1630" b="1">
                <a:solidFill>
                  <a:schemeClr val="bg1"/>
                </a:solidFill>
                <a:latin typeface="Arial" panose="020B0604020202020204" pitchFamily="34" charset="0"/>
                <a:cs typeface="Arial" panose="020B0604020202020204" pitchFamily="34" charset="0"/>
              </a:defRPr>
            </a:lvl3pPr>
            <a:lvl4pPr algn="ctr">
              <a:defRPr sz="1630" b="1">
                <a:solidFill>
                  <a:schemeClr val="bg1"/>
                </a:solidFill>
                <a:latin typeface="Arial" panose="020B0604020202020204" pitchFamily="34" charset="0"/>
                <a:cs typeface="Arial" panose="020B0604020202020204" pitchFamily="34" charset="0"/>
              </a:defRPr>
            </a:lvl4pPr>
            <a:lvl5pPr algn="ctr">
              <a:defRPr sz="1630" b="1">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2">
            <a:extLst>
              <a:ext uri="{FF2B5EF4-FFF2-40B4-BE49-F238E27FC236}">
                <a16:creationId xmlns:a16="http://schemas.microsoft.com/office/drawing/2014/main" xmlns="" id="{0D36B4F1-D1E5-4C4D-8D6F-44D6EA99B198}"/>
              </a:ext>
            </a:extLst>
          </p:cNvPr>
          <p:cNvPicPr>
            <a:picLocks noChangeAspect="1"/>
          </p:cNvPicPr>
          <p:nvPr userDrawn="1"/>
        </p:nvPicPr>
        <p:blipFill rotWithShape="1">
          <a:blip r:embed="rId2"/>
          <a:srcRect l="5674" t="6598"/>
          <a:stretch/>
        </p:blipFill>
        <p:spPr>
          <a:xfrm>
            <a:off x="10767753" y="36810"/>
            <a:ext cx="1347685" cy="765109"/>
          </a:xfrm>
          <a:prstGeom prst="rect">
            <a:avLst/>
          </a:prstGeom>
        </p:spPr>
      </p:pic>
      <p:sp>
        <p:nvSpPr>
          <p:cNvPr id="11" name="Rectangle 10"/>
          <p:cNvSpPr/>
          <p:nvPr userDrawn="1"/>
        </p:nvSpPr>
        <p:spPr>
          <a:xfrm>
            <a:off x="6817898" y="1"/>
            <a:ext cx="3872269" cy="764613"/>
          </a:xfrm>
          <a:prstGeom prst="rect">
            <a:avLst/>
          </a:prstGeom>
          <a:gradFill flip="none" rotWithShape="1">
            <a:gsLst>
              <a:gs pos="21736">
                <a:srgbClr val="FAFBFD"/>
              </a:gs>
              <a:gs pos="86896">
                <a:srgbClr val="8B2B75"/>
              </a:gs>
              <a:gs pos="44000">
                <a:schemeClr val="bg1"/>
              </a:gs>
              <a:gs pos="0">
                <a:schemeClr val="accent1">
                  <a:lumMod val="5000"/>
                  <a:lumOff val="95000"/>
                </a:schemeClr>
              </a:gs>
              <a:gs pos="100000">
                <a:srgbClr val="8B2B7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2" name="Rectangle 11"/>
          <p:cNvSpPr/>
          <p:nvPr userDrawn="1"/>
        </p:nvSpPr>
        <p:spPr>
          <a:xfrm>
            <a:off x="9005455" y="1"/>
            <a:ext cx="16847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4918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B6CBD-279F-475A-A43A-59408BB4EC28}" type="datetime1">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11080503" y="6450561"/>
            <a:ext cx="1034935" cy="365125"/>
          </a:xfrm>
        </p:spPr>
        <p:txBody>
          <a:bodyPr/>
          <a:lstStyle/>
          <a:p>
            <a:r>
              <a:rPr lang="en-GB" dirty="0"/>
              <a:t>Page </a:t>
            </a:r>
            <a:fld id="{330EA680-D336-4FF7-8B7A-9848BB0A1C32}" type="slidenum">
              <a:rPr lang="en-GB" smtClean="0"/>
              <a:pPr/>
              <a:t>‹#›</a:t>
            </a:fld>
            <a:endParaRPr lang="en-GB" dirty="0"/>
          </a:p>
        </p:txBody>
      </p:sp>
      <p:sp>
        <p:nvSpPr>
          <p:cNvPr id="6" name="Content Placeholder 5"/>
          <p:cNvSpPr>
            <a:spLocks noGrp="1"/>
          </p:cNvSpPr>
          <p:nvPr>
            <p:ph sz="quarter" idx="13"/>
          </p:nvPr>
        </p:nvSpPr>
        <p:spPr>
          <a:xfrm>
            <a:off x="0" y="0"/>
            <a:ext cx="6817898" cy="764614"/>
          </a:xfrm>
          <a:solidFill>
            <a:srgbClr val="8B2B75"/>
          </a:solidFill>
          <a:ln>
            <a:noFill/>
          </a:ln>
        </p:spPr>
        <p:txBody>
          <a:bodyPr anchor="ctr">
            <a:normAutofit/>
          </a:bodyPr>
          <a:lstStyle>
            <a:lvl1pPr marL="0" indent="0" algn="ctr">
              <a:buNone/>
              <a:defRPr sz="1630" b="1">
                <a:solidFill>
                  <a:schemeClr val="bg1"/>
                </a:solidFill>
                <a:latin typeface="Arial" panose="020B0604020202020204" pitchFamily="34" charset="0"/>
                <a:cs typeface="Arial" panose="020B0604020202020204" pitchFamily="34" charset="0"/>
              </a:defRPr>
            </a:lvl1pPr>
            <a:lvl2pPr algn="ctr">
              <a:defRPr sz="1630" b="1">
                <a:solidFill>
                  <a:schemeClr val="bg1"/>
                </a:solidFill>
                <a:latin typeface="Arial" panose="020B0604020202020204" pitchFamily="34" charset="0"/>
                <a:cs typeface="Arial" panose="020B0604020202020204" pitchFamily="34" charset="0"/>
              </a:defRPr>
            </a:lvl2pPr>
            <a:lvl3pPr algn="ctr">
              <a:defRPr sz="1630" b="1">
                <a:solidFill>
                  <a:schemeClr val="bg1"/>
                </a:solidFill>
                <a:latin typeface="Arial" panose="020B0604020202020204" pitchFamily="34" charset="0"/>
                <a:cs typeface="Arial" panose="020B0604020202020204" pitchFamily="34" charset="0"/>
              </a:defRPr>
            </a:lvl3pPr>
            <a:lvl4pPr algn="ctr">
              <a:defRPr sz="1630" b="1">
                <a:solidFill>
                  <a:schemeClr val="bg1"/>
                </a:solidFill>
                <a:latin typeface="Arial" panose="020B0604020202020204" pitchFamily="34" charset="0"/>
                <a:cs typeface="Arial" panose="020B0604020202020204" pitchFamily="34" charset="0"/>
              </a:defRPr>
            </a:lvl4pPr>
            <a:lvl5pPr algn="ctr">
              <a:defRPr sz="1630" b="1">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2">
            <a:extLst>
              <a:ext uri="{FF2B5EF4-FFF2-40B4-BE49-F238E27FC236}">
                <a16:creationId xmlns:a16="http://schemas.microsoft.com/office/drawing/2014/main" xmlns="" id="{0D36B4F1-D1E5-4C4D-8D6F-44D6EA99B198}"/>
              </a:ext>
            </a:extLst>
          </p:cNvPr>
          <p:cNvPicPr>
            <a:picLocks noChangeAspect="1"/>
          </p:cNvPicPr>
          <p:nvPr userDrawn="1"/>
        </p:nvPicPr>
        <p:blipFill rotWithShape="1">
          <a:blip r:embed="rId2"/>
          <a:srcRect l="5674" t="6598"/>
          <a:stretch/>
        </p:blipFill>
        <p:spPr>
          <a:xfrm>
            <a:off x="10767753" y="36810"/>
            <a:ext cx="1347685" cy="765109"/>
          </a:xfrm>
          <a:prstGeom prst="rect">
            <a:avLst/>
          </a:prstGeom>
        </p:spPr>
      </p:pic>
      <p:sp>
        <p:nvSpPr>
          <p:cNvPr id="11" name="Rectangle 10"/>
          <p:cNvSpPr/>
          <p:nvPr userDrawn="1"/>
        </p:nvSpPr>
        <p:spPr>
          <a:xfrm>
            <a:off x="6817898" y="1"/>
            <a:ext cx="3872269" cy="764613"/>
          </a:xfrm>
          <a:prstGeom prst="rect">
            <a:avLst/>
          </a:prstGeom>
          <a:gradFill flip="none" rotWithShape="1">
            <a:gsLst>
              <a:gs pos="21736">
                <a:srgbClr val="FAFBFD"/>
              </a:gs>
              <a:gs pos="86896">
                <a:srgbClr val="8B2B75"/>
              </a:gs>
              <a:gs pos="44000">
                <a:schemeClr val="bg1"/>
              </a:gs>
              <a:gs pos="0">
                <a:schemeClr val="accent1">
                  <a:lumMod val="5000"/>
                  <a:lumOff val="95000"/>
                </a:schemeClr>
              </a:gs>
              <a:gs pos="100000">
                <a:srgbClr val="8B2B7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2" name="Rectangle 11"/>
          <p:cNvSpPr/>
          <p:nvPr userDrawn="1"/>
        </p:nvSpPr>
        <p:spPr>
          <a:xfrm>
            <a:off x="9005455" y="1"/>
            <a:ext cx="16847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0360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B6CBD-279F-475A-A43A-59408BB4EC28}" type="datetime1">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11080503" y="6450561"/>
            <a:ext cx="1034935" cy="365125"/>
          </a:xfrm>
        </p:spPr>
        <p:txBody>
          <a:bodyPr/>
          <a:lstStyle/>
          <a:p>
            <a:r>
              <a:rPr lang="en-GB" dirty="0"/>
              <a:t>Page </a:t>
            </a:r>
            <a:fld id="{330EA680-D336-4FF7-8B7A-9848BB0A1C32}" type="slidenum">
              <a:rPr lang="en-GB" smtClean="0"/>
              <a:pPr/>
              <a:t>‹#›</a:t>
            </a:fld>
            <a:endParaRPr lang="en-GB" dirty="0"/>
          </a:p>
        </p:txBody>
      </p:sp>
      <p:sp>
        <p:nvSpPr>
          <p:cNvPr id="6" name="Content Placeholder 5"/>
          <p:cNvSpPr>
            <a:spLocks noGrp="1"/>
          </p:cNvSpPr>
          <p:nvPr>
            <p:ph sz="quarter" idx="13"/>
          </p:nvPr>
        </p:nvSpPr>
        <p:spPr>
          <a:xfrm>
            <a:off x="0" y="0"/>
            <a:ext cx="6817898" cy="764614"/>
          </a:xfrm>
          <a:solidFill>
            <a:srgbClr val="8B2B75"/>
          </a:solidFill>
          <a:ln>
            <a:noFill/>
          </a:ln>
        </p:spPr>
        <p:txBody>
          <a:bodyPr anchor="ctr">
            <a:normAutofit/>
          </a:bodyPr>
          <a:lstStyle>
            <a:lvl1pPr marL="0" indent="0" algn="ctr">
              <a:buNone/>
              <a:defRPr sz="1630" b="1">
                <a:solidFill>
                  <a:schemeClr val="bg1"/>
                </a:solidFill>
                <a:latin typeface="Arial" panose="020B0604020202020204" pitchFamily="34" charset="0"/>
                <a:cs typeface="Arial" panose="020B0604020202020204" pitchFamily="34" charset="0"/>
              </a:defRPr>
            </a:lvl1pPr>
            <a:lvl2pPr algn="ctr">
              <a:defRPr sz="1630" b="1">
                <a:solidFill>
                  <a:schemeClr val="bg1"/>
                </a:solidFill>
                <a:latin typeface="Arial" panose="020B0604020202020204" pitchFamily="34" charset="0"/>
                <a:cs typeface="Arial" panose="020B0604020202020204" pitchFamily="34" charset="0"/>
              </a:defRPr>
            </a:lvl2pPr>
            <a:lvl3pPr algn="ctr">
              <a:defRPr sz="1630" b="1">
                <a:solidFill>
                  <a:schemeClr val="bg1"/>
                </a:solidFill>
                <a:latin typeface="Arial" panose="020B0604020202020204" pitchFamily="34" charset="0"/>
                <a:cs typeface="Arial" panose="020B0604020202020204" pitchFamily="34" charset="0"/>
              </a:defRPr>
            </a:lvl3pPr>
            <a:lvl4pPr algn="ctr">
              <a:defRPr sz="1630" b="1">
                <a:solidFill>
                  <a:schemeClr val="bg1"/>
                </a:solidFill>
                <a:latin typeface="Arial" panose="020B0604020202020204" pitchFamily="34" charset="0"/>
                <a:cs typeface="Arial" panose="020B0604020202020204" pitchFamily="34" charset="0"/>
              </a:defRPr>
            </a:lvl4pPr>
            <a:lvl5pPr algn="ctr">
              <a:defRPr sz="1630" b="1">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2">
            <a:extLst>
              <a:ext uri="{FF2B5EF4-FFF2-40B4-BE49-F238E27FC236}">
                <a16:creationId xmlns:a16="http://schemas.microsoft.com/office/drawing/2014/main" xmlns="" id="{0D36B4F1-D1E5-4C4D-8D6F-44D6EA99B198}"/>
              </a:ext>
            </a:extLst>
          </p:cNvPr>
          <p:cNvPicPr>
            <a:picLocks noChangeAspect="1"/>
          </p:cNvPicPr>
          <p:nvPr userDrawn="1"/>
        </p:nvPicPr>
        <p:blipFill rotWithShape="1">
          <a:blip r:embed="rId2"/>
          <a:srcRect l="5674" t="6598"/>
          <a:stretch/>
        </p:blipFill>
        <p:spPr>
          <a:xfrm>
            <a:off x="10767753" y="36810"/>
            <a:ext cx="1347685" cy="765109"/>
          </a:xfrm>
          <a:prstGeom prst="rect">
            <a:avLst/>
          </a:prstGeom>
        </p:spPr>
      </p:pic>
      <p:sp>
        <p:nvSpPr>
          <p:cNvPr id="11" name="Rectangle 10"/>
          <p:cNvSpPr/>
          <p:nvPr userDrawn="1"/>
        </p:nvSpPr>
        <p:spPr>
          <a:xfrm>
            <a:off x="6817898" y="1"/>
            <a:ext cx="3872269" cy="764613"/>
          </a:xfrm>
          <a:prstGeom prst="rect">
            <a:avLst/>
          </a:prstGeom>
          <a:gradFill flip="none" rotWithShape="1">
            <a:gsLst>
              <a:gs pos="21736">
                <a:srgbClr val="FAFBFD"/>
              </a:gs>
              <a:gs pos="86896">
                <a:srgbClr val="8B2B75"/>
              </a:gs>
              <a:gs pos="44000">
                <a:schemeClr val="bg1"/>
              </a:gs>
              <a:gs pos="0">
                <a:schemeClr val="accent1">
                  <a:lumMod val="5000"/>
                  <a:lumOff val="95000"/>
                </a:schemeClr>
              </a:gs>
              <a:gs pos="100000">
                <a:srgbClr val="8B2B7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2" name="Rectangle 11"/>
          <p:cNvSpPr/>
          <p:nvPr userDrawn="1"/>
        </p:nvSpPr>
        <p:spPr>
          <a:xfrm>
            <a:off x="9005455" y="1"/>
            <a:ext cx="16847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2516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B6CBD-279F-475A-A43A-59408BB4EC28}" type="datetime1">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11080503" y="6450561"/>
            <a:ext cx="1034935" cy="365125"/>
          </a:xfrm>
        </p:spPr>
        <p:txBody>
          <a:bodyPr/>
          <a:lstStyle/>
          <a:p>
            <a:r>
              <a:rPr lang="en-GB" dirty="0"/>
              <a:t>Page </a:t>
            </a:r>
            <a:fld id="{330EA680-D336-4FF7-8B7A-9848BB0A1C32}" type="slidenum">
              <a:rPr lang="en-GB" smtClean="0"/>
              <a:pPr/>
              <a:t>‹#›</a:t>
            </a:fld>
            <a:endParaRPr lang="en-GB" dirty="0"/>
          </a:p>
        </p:txBody>
      </p:sp>
      <p:sp>
        <p:nvSpPr>
          <p:cNvPr id="6" name="Content Placeholder 5"/>
          <p:cNvSpPr>
            <a:spLocks noGrp="1"/>
          </p:cNvSpPr>
          <p:nvPr>
            <p:ph sz="quarter" idx="13"/>
          </p:nvPr>
        </p:nvSpPr>
        <p:spPr>
          <a:xfrm>
            <a:off x="0" y="0"/>
            <a:ext cx="6817898" cy="764614"/>
          </a:xfrm>
          <a:solidFill>
            <a:srgbClr val="8B2B75"/>
          </a:solidFill>
          <a:ln>
            <a:noFill/>
          </a:ln>
        </p:spPr>
        <p:txBody>
          <a:bodyPr anchor="ctr">
            <a:normAutofit/>
          </a:bodyPr>
          <a:lstStyle>
            <a:lvl1pPr marL="0" indent="0" algn="ctr">
              <a:buNone/>
              <a:defRPr sz="1630" b="1">
                <a:solidFill>
                  <a:schemeClr val="bg1"/>
                </a:solidFill>
                <a:latin typeface="Arial" panose="020B0604020202020204" pitchFamily="34" charset="0"/>
                <a:cs typeface="Arial" panose="020B0604020202020204" pitchFamily="34" charset="0"/>
              </a:defRPr>
            </a:lvl1pPr>
            <a:lvl2pPr algn="ctr">
              <a:defRPr sz="1630" b="1">
                <a:solidFill>
                  <a:schemeClr val="bg1"/>
                </a:solidFill>
                <a:latin typeface="Arial" panose="020B0604020202020204" pitchFamily="34" charset="0"/>
                <a:cs typeface="Arial" panose="020B0604020202020204" pitchFamily="34" charset="0"/>
              </a:defRPr>
            </a:lvl2pPr>
            <a:lvl3pPr algn="ctr">
              <a:defRPr sz="1630" b="1">
                <a:solidFill>
                  <a:schemeClr val="bg1"/>
                </a:solidFill>
                <a:latin typeface="Arial" panose="020B0604020202020204" pitchFamily="34" charset="0"/>
                <a:cs typeface="Arial" panose="020B0604020202020204" pitchFamily="34" charset="0"/>
              </a:defRPr>
            </a:lvl3pPr>
            <a:lvl4pPr algn="ctr">
              <a:defRPr sz="1630" b="1">
                <a:solidFill>
                  <a:schemeClr val="bg1"/>
                </a:solidFill>
                <a:latin typeface="Arial" panose="020B0604020202020204" pitchFamily="34" charset="0"/>
                <a:cs typeface="Arial" panose="020B0604020202020204" pitchFamily="34" charset="0"/>
              </a:defRPr>
            </a:lvl4pPr>
            <a:lvl5pPr algn="ctr">
              <a:defRPr sz="1630" b="1">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2">
            <a:extLst>
              <a:ext uri="{FF2B5EF4-FFF2-40B4-BE49-F238E27FC236}">
                <a16:creationId xmlns:a16="http://schemas.microsoft.com/office/drawing/2014/main" xmlns="" id="{0D36B4F1-D1E5-4C4D-8D6F-44D6EA99B198}"/>
              </a:ext>
            </a:extLst>
          </p:cNvPr>
          <p:cNvPicPr>
            <a:picLocks noChangeAspect="1"/>
          </p:cNvPicPr>
          <p:nvPr userDrawn="1"/>
        </p:nvPicPr>
        <p:blipFill rotWithShape="1">
          <a:blip r:embed="rId2"/>
          <a:srcRect l="5674" t="6598"/>
          <a:stretch/>
        </p:blipFill>
        <p:spPr>
          <a:xfrm>
            <a:off x="10767753" y="36810"/>
            <a:ext cx="1347685" cy="765109"/>
          </a:xfrm>
          <a:prstGeom prst="rect">
            <a:avLst/>
          </a:prstGeom>
        </p:spPr>
      </p:pic>
      <p:sp>
        <p:nvSpPr>
          <p:cNvPr id="11" name="Rectangle 10"/>
          <p:cNvSpPr/>
          <p:nvPr userDrawn="1"/>
        </p:nvSpPr>
        <p:spPr>
          <a:xfrm>
            <a:off x="6817898" y="1"/>
            <a:ext cx="3872269" cy="764613"/>
          </a:xfrm>
          <a:prstGeom prst="rect">
            <a:avLst/>
          </a:prstGeom>
          <a:gradFill flip="none" rotWithShape="1">
            <a:gsLst>
              <a:gs pos="21736">
                <a:srgbClr val="FAFBFD"/>
              </a:gs>
              <a:gs pos="86896">
                <a:srgbClr val="8B2B75"/>
              </a:gs>
              <a:gs pos="44000">
                <a:schemeClr val="bg1"/>
              </a:gs>
              <a:gs pos="0">
                <a:schemeClr val="accent1">
                  <a:lumMod val="5000"/>
                  <a:lumOff val="95000"/>
                </a:schemeClr>
              </a:gs>
              <a:gs pos="100000">
                <a:srgbClr val="8B2B7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2" name="Rectangle 11"/>
          <p:cNvSpPr/>
          <p:nvPr userDrawn="1"/>
        </p:nvSpPr>
        <p:spPr>
          <a:xfrm>
            <a:off x="9005455" y="1"/>
            <a:ext cx="16847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42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B6CBD-279F-475A-A43A-59408BB4EC28}" type="datetime1">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11080503" y="6450561"/>
            <a:ext cx="1034935" cy="365125"/>
          </a:xfrm>
        </p:spPr>
        <p:txBody>
          <a:bodyPr/>
          <a:lstStyle/>
          <a:p>
            <a:r>
              <a:rPr lang="en-GB" dirty="0"/>
              <a:t>Page </a:t>
            </a:r>
            <a:fld id="{330EA680-D336-4FF7-8B7A-9848BB0A1C32}" type="slidenum">
              <a:rPr lang="en-GB" smtClean="0"/>
              <a:pPr/>
              <a:t>‹#›</a:t>
            </a:fld>
            <a:endParaRPr lang="en-GB" dirty="0"/>
          </a:p>
        </p:txBody>
      </p:sp>
      <p:sp>
        <p:nvSpPr>
          <p:cNvPr id="6" name="Content Placeholder 5"/>
          <p:cNvSpPr>
            <a:spLocks noGrp="1"/>
          </p:cNvSpPr>
          <p:nvPr>
            <p:ph sz="quarter" idx="13"/>
          </p:nvPr>
        </p:nvSpPr>
        <p:spPr>
          <a:xfrm>
            <a:off x="0" y="0"/>
            <a:ext cx="6817898" cy="764614"/>
          </a:xfrm>
          <a:solidFill>
            <a:srgbClr val="8B2B75"/>
          </a:solidFill>
          <a:ln>
            <a:noFill/>
          </a:ln>
        </p:spPr>
        <p:txBody>
          <a:bodyPr anchor="ctr">
            <a:normAutofit/>
          </a:bodyPr>
          <a:lstStyle>
            <a:lvl1pPr marL="0" indent="0" algn="ctr">
              <a:buNone/>
              <a:defRPr sz="1630" b="1">
                <a:solidFill>
                  <a:schemeClr val="bg1"/>
                </a:solidFill>
                <a:latin typeface="Arial" panose="020B0604020202020204" pitchFamily="34" charset="0"/>
                <a:cs typeface="Arial" panose="020B0604020202020204" pitchFamily="34" charset="0"/>
              </a:defRPr>
            </a:lvl1pPr>
            <a:lvl2pPr algn="ctr">
              <a:defRPr sz="1630" b="1">
                <a:solidFill>
                  <a:schemeClr val="bg1"/>
                </a:solidFill>
                <a:latin typeface="Arial" panose="020B0604020202020204" pitchFamily="34" charset="0"/>
                <a:cs typeface="Arial" panose="020B0604020202020204" pitchFamily="34" charset="0"/>
              </a:defRPr>
            </a:lvl2pPr>
            <a:lvl3pPr algn="ctr">
              <a:defRPr sz="1630" b="1">
                <a:solidFill>
                  <a:schemeClr val="bg1"/>
                </a:solidFill>
                <a:latin typeface="Arial" panose="020B0604020202020204" pitchFamily="34" charset="0"/>
                <a:cs typeface="Arial" panose="020B0604020202020204" pitchFamily="34" charset="0"/>
              </a:defRPr>
            </a:lvl3pPr>
            <a:lvl4pPr algn="ctr">
              <a:defRPr sz="1630" b="1">
                <a:solidFill>
                  <a:schemeClr val="bg1"/>
                </a:solidFill>
                <a:latin typeface="Arial" panose="020B0604020202020204" pitchFamily="34" charset="0"/>
                <a:cs typeface="Arial" panose="020B0604020202020204" pitchFamily="34" charset="0"/>
              </a:defRPr>
            </a:lvl4pPr>
            <a:lvl5pPr algn="ctr">
              <a:defRPr sz="1630" b="1">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2">
            <a:extLst>
              <a:ext uri="{FF2B5EF4-FFF2-40B4-BE49-F238E27FC236}">
                <a16:creationId xmlns:a16="http://schemas.microsoft.com/office/drawing/2014/main" xmlns="" id="{0D36B4F1-D1E5-4C4D-8D6F-44D6EA99B198}"/>
              </a:ext>
            </a:extLst>
          </p:cNvPr>
          <p:cNvPicPr>
            <a:picLocks noChangeAspect="1"/>
          </p:cNvPicPr>
          <p:nvPr userDrawn="1"/>
        </p:nvPicPr>
        <p:blipFill rotWithShape="1">
          <a:blip r:embed="rId2"/>
          <a:srcRect l="5674" t="6598"/>
          <a:stretch/>
        </p:blipFill>
        <p:spPr>
          <a:xfrm>
            <a:off x="10767753" y="36810"/>
            <a:ext cx="1347685" cy="765109"/>
          </a:xfrm>
          <a:prstGeom prst="rect">
            <a:avLst/>
          </a:prstGeom>
        </p:spPr>
      </p:pic>
      <p:sp>
        <p:nvSpPr>
          <p:cNvPr id="11" name="Rectangle 10"/>
          <p:cNvSpPr/>
          <p:nvPr userDrawn="1"/>
        </p:nvSpPr>
        <p:spPr>
          <a:xfrm>
            <a:off x="6817898" y="1"/>
            <a:ext cx="3872269" cy="764613"/>
          </a:xfrm>
          <a:prstGeom prst="rect">
            <a:avLst/>
          </a:prstGeom>
          <a:gradFill flip="none" rotWithShape="1">
            <a:gsLst>
              <a:gs pos="21736">
                <a:srgbClr val="FAFBFD"/>
              </a:gs>
              <a:gs pos="86896">
                <a:srgbClr val="8B2B75"/>
              </a:gs>
              <a:gs pos="44000">
                <a:schemeClr val="bg1"/>
              </a:gs>
              <a:gs pos="0">
                <a:schemeClr val="accent1">
                  <a:lumMod val="5000"/>
                  <a:lumOff val="95000"/>
                </a:schemeClr>
              </a:gs>
              <a:gs pos="100000">
                <a:srgbClr val="8B2B7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2" name="Rectangle 11"/>
          <p:cNvSpPr/>
          <p:nvPr userDrawn="1"/>
        </p:nvSpPr>
        <p:spPr>
          <a:xfrm>
            <a:off x="9005455" y="1"/>
            <a:ext cx="16847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451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35620C-15C1-45B4-8387-51D353EE92CB}"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18FCA-E726-44AA-8ABD-E33DAA6594DD}" type="slidenum">
              <a:rPr lang="en-GB" smtClean="0"/>
              <a:t>‹#›</a:t>
            </a:fld>
            <a:endParaRPr lang="en-GB"/>
          </a:p>
        </p:txBody>
      </p:sp>
    </p:spTree>
    <p:extLst>
      <p:ext uri="{BB962C8B-B14F-4D97-AF65-F5344CB8AC3E}">
        <p14:creationId xmlns:p14="http://schemas.microsoft.com/office/powerpoint/2010/main" val="1655284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B6CBD-279F-475A-A43A-59408BB4EC28}" type="datetime1">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11080503" y="6450561"/>
            <a:ext cx="1034935" cy="365125"/>
          </a:xfrm>
        </p:spPr>
        <p:txBody>
          <a:bodyPr/>
          <a:lstStyle/>
          <a:p>
            <a:r>
              <a:rPr lang="en-GB" dirty="0"/>
              <a:t>Page </a:t>
            </a:r>
            <a:fld id="{330EA680-D336-4FF7-8B7A-9848BB0A1C32}" type="slidenum">
              <a:rPr lang="en-GB" smtClean="0"/>
              <a:pPr/>
              <a:t>‹#›</a:t>
            </a:fld>
            <a:endParaRPr lang="en-GB" dirty="0"/>
          </a:p>
        </p:txBody>
      </p:sp>
      <p:sp>
        <p:nvSpPr>
          <p:cNvPr id="6" name="Content Placeholder 5"/>
          <p:cNvSpPr>
            <a:spLocks noGrp="1"/>
          </p:cNvSpPr>
          <p:nvPr>
            <p:ph sz="quarter" idx="13"/>
          </p:nvPr>
        </p:nvSpPr>
        <p:spPr>
          <a:xfrm>
            <a:off x="0" y="0"/>
            <a:ext cx="6817898" cy="764614"/>
          </a:xfrm>
          <a:solidFill>
            <a:srgbClr val="8B2B75"/>
          </a:solidFill>
          <a:ln>
            <a:noFill/>
          </a:ln>
        </p:spPr>
        <p:txBody>
          <a:bodyPr anchor="ctr">
            <a:normAutofit/>
          </a:bodyPr>
          <a:lstStyle>
            <a:lvl1pPr marL="0" indent="0" algn="ctr">
              <a:buNone/>
              <a:defRPr sz="1630" b="1">
                <a:solidFill>
                  <a:schemeClr val="bg1"/>
                </a:solidFill>
                <a:latin typeface="Arial" panose="020B0604020202020204" pitchFamily="34" charset="0"/>
                <a:cs typeface="Arial" panose="020B0604020202020204" pitchFamily="34" charset="0"/>
              </a:defRPr>
            </a:lvl1pPr>
            <a:lvl2pPr algn="ctr">
              <a:defRPr sz="1630" b="1">
                <a:solidFill>
                  <a:schemeClr val="bg1"/>
                </a:solidFill>
                <a:latin typeface="Arial" panose="020B0604020202020204" pitchFamily="34" charset="0"/>
                <a:cs typeface="Arial" panose="020B0604020202020204" pitchFamily="34" charset="0"/>
              </a:defRPr>
            </a:lvl2pPr>
            <a:lvl3pPr algn="ctr">
              <a:defRPr sz="1630" b="1">
                <a:solidFill>
                  <a:schemeClr val="bg1"/>
                </a:solidFill>
                <a:latin typeface="Arial" panose="020B0604020202020204" pitchFamily="34" charset="0"/>
                <a:cs typeface="Arial" panose="020B0604020202020204" pitchFamily="34" charset="0"/>
              </a:defRPr>
            </a:lvl3pPr>
            <a:lvl4pPr algn="ctr">
              <a:defRPr sz="1630" b="1">
                <a:solidFill>
                  <a:schemeClr val="bg1"/>
                </a:solidFill>
                <a:latin typeface="Arial" panose="020B0604020202020204" pitchFamily="34" charset="0"/>
                <a:cs typeface="Arial" panose="020B0604020202020204" pitchFamily="34" charset="0"/>
              </a:defRPr>
            </a:lvl4pPr>
            <a:lvl5pPr algn="ctr">
              <a:defRPr sz="1630" b="1">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2">
            <a:extLst>
              <a:ext uri="{FF2B5EF4-FFF2-40B4-BE49-F238E27FC236}">
                <a16:creationId xmlns:a16="http://schemas.microsoft.com/office/drawing/2014/main" xmlns="" id="{0D36B4F1-D1E5-4C4D-8D6F-44D6EA99B198}"/>
              </a:ext>
            </a:extLst>
          </p:cNvPr>
          <p:cNvPicPr>
            <a:picLocks noChangeAspect="1"/>
          </p:cNvPicPr>
          <p:nvPr userDrawn="1"/>
        </p:nvPicPr>
        <p:blipFill rotWithShape="1">
          <a:blip r:embed="rId2"/>
          <a:srcRect l="5674" t="6598"/>
          <a:stretch/>
        </p:blipFill>
        <p:spPr>
          <a:xfrm>
            <a:off x="10767753" y="36810"/>
            <a:ext cx="1347685" cy="765109"/>
          </a:xfrm>
          <a:prstGeom prst="rect">
            <a:avLst/>
          </a:prstGeom>
        </p:spPr>
      </p:pic>
      <p:sp>
        <p:nvSpPr>
          <p:cNvPr id="11" name="Rectangle 10"/>
          <p:cNvSpPr/>
          <p:nvPr userDrawn="1"/>
        </p:nvSpPr>
        <p:spPr>
          <a:xfrm>
            <a:off x="6817898" y="1"/>
            <a:ext cx="3872269" cy="764613"/>
          </a:xfrm>
          <a:prstGeom prst="rect">
            <a:avLst/>
          </a:prstGeom>
          <a:gradFill flip="none" rotWithShape="1">
            <a:gsLst>
              <a:gs pos="21736">
                <a:srgbClr val="FAFBFD"/>
              </a:gs>
              <a:gs pos="86896">
                <a:srgbClr val="8B2B75"/>
              </a:gs>
              <a:gs pos="44000">
                <a:schemeClr val="bg1"/>
              </a:gs>
              <a:gs pos="0">
                <a:schemeClr val="accent1">
                  <a:lumMod val="5000"/>
                  <a:lumOff val="95000"/>
                </a:schemeClr>
              </a:gs>
              <a:gs pos="100000">
                <a:srgbClr val="8B2B7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2" name="Rectangle 11"/>
          <p:cNvSpPr/>
          <p:nvPr userDrawn="1"/>
        </p:nvSpPr>
        <p:spPr>
          <a:xfrm>
            <a:off x="9005455" y="1"/>
            <a:ext cx="16847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070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B6CBD-279F-475A-A43A-59408BB4EC28}" type="datetime1">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11080503" y="6450561"/>
            <a:ext cx="1034935" cy="365125"/>
          </a:xfrm>
        </p:spPr>
        <p:txBody>
          <a:bodyPr/>
          <a:lstStyle/>
          <a:p>
            <a:r>
              <a:rPr lang="en-GB" dirty="0"/>
              <a:t>Page </a:t>
            </a:r>
            <a:fld id="{330EA680-D336-4FF7-8B7A-9848BB0A1C32}" type="slidenum">
              <a:rPr lang="en-GB" smtClean="0"/>
              <a:pPr/>
              <a:t>‹#›</a:t>
            </a:fld>
            <a:endParaRPr lang="en-GB" dirty="0"/>
          </a:p>
        </p:txBody>
      </p:sp>
      <p:sp>
        <p:nvSpPr>
          <p:cNvPr id="6" name="Content Placeholder 5"/>
          <p:cNvSpPr>
            <a:spLocks noGrp="1"/>
          </p:cNvSpPr>
          <p:nvPr>
            <p:ph sz="quarter" idx="13"/>
          </p:nvPr>
        </p:nvSpPr>
        <p:spPr>
          <a:xfrm>
            <a:off x="0" y="0"/>
            <a:ext cx="6817898" cy="764614"/>
          </a:xfrm>
          <a:solidFill>
            <a:srgbClr val="8B2B75"/>
          </a:solidFill>
          <a:ln>
            <a:noFill/>
          </a:ln>
        </p:spPr>
        <p:txBody>
          <a:bodyPr anchor="ctr">
            <a:normAutofit/>
          </a:bodyPr>
          <a:lstStyle>
            <a:lvl1pPr marL="0" indent="0" algn="ctr">
              <a:buNone/>
              <a:defRPr sz="1630" b="1">
                <a:solidFill>
                  <a:schemeClr val="bg1"/>
                </a:solidFill>
                <a:latin typeface="Arial" panose="020B0604020202020204" pitchFamily="34" charset="0"/>
                <a:cs typeface="Arial" panose="020B0604020202020204" pitchFamily="34" charset="0"/>
              </a:defRPr>
            </a:lvl1pPr>
            <a:lvl2pPr algn="ctr">
              <a:defRPr sz="1630" b="1">
                <a:solidFill>
                  <a:schemeClr val="bg1"/>
                </a:solidFill>
                <a:latin typeface="Arial" panose="020B0604020202020204" pitchFamily="34" charset="0"/>
                <a:cs typeface="Arial" panose="020B0604020202020204" pitchFamily="34" charset="0"/>
              </a:defRPr>
            </a:lvl2pPr>
            <a:lvl3pPr algn="ctr">
              <a:defRPr sz="1630" b="1">
                <a:solidFill>
                  <a:schemeClr val="bg1"/>
                </a:solidFill>
                <a:latin typeface="Arial" panose="020B0604020202020204" pitchFamily="34" charset="0"/>
                <a:cs typeface="Arial" panose="020B0604020202020204" pitchFamily="34" charset="0"/>
              </a:defRPr>
            </a:lvl3pPr>
            <a:lvl4pPr algn="ctr">
              <a:defRPr sz="1630" b="1">
                <a:solidFill>
                  <a:schemeClr val="bg1"/>
                </a:solidFill>
                <a:latin typeface="Arial" panose="020B0604020202020204" pitchFamily="34" charset="0"/>
                <a:cs typeface="Arial" panose="020B0604020202020204" pitchFamily="34" charset="0"/>
              </a:defRPr>
            </a:lvl4pPr>
            <a:lvl5pPr algn="ctr">
              <a:defRPr sz="1630" b="1">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2">
            <a:extLst>
              <a:ext uri="{FF2B5EF4-FFF2-40B4-BE49-F238E27FC236}">
                <a16:creationId xmlns:a16="http://schemas.microsoft.com/office/drawing/2014/main" xmlns="" id="{0D36B4F1-D1E5-4C4D-8D6F-44D6EA99B198}"/>
              </a:ext>
            </a:extLst>
          </p:cNvPr>
          <p:cNvPicPr>
            <a:picLocks noChangeAspect="1"/>
          </p:cNvPicPr>
          <p:nvPr userDrawn="1"/>
        </p:nvPicPr>
        <p:blipFill rotWithShape="1">
          <a:blip r:embed="rId2"/>
          <a:srcRect l="5674" t="6598"/>
          <a:stretch/>
        </p:blipFill>
        <p:spPr>
          <a:xfrm>
            <a:off x="10767753" y="36810"/>
            <a:ext cx="1347685" cy="765109"/>
          </a:xfrm>
          <a:prstGeom prst="rect">
            <a:avLst/>
          </a:prstGeom>
        </p:spPr>
      </p:pic>
      <p:sp>
        <p:nvSpPr>
          <p:cNvPr id="11" name="Rectangle 10"/>
          <p:cNvSpPr/>
          <p:nvPr userDrawn="1"/>
        </p:nvSpPr>
        <p:spPr>
          <a:xfrm>
            <a:off x="6817898" y="1"/>
            <a:ext cx="3872269" cy="764613"/>
          </a:xfrm>
          <a:prstGeom prst="rect">
            <a:avLst/>
          </a:prstGeom>
          <a:gradFill flip="none" rotWithShape="1">
            <a:gsLst>
              <a:gs pos="21736">
                <a:srgbClr val="FAFBFD"/>
              </a:gs>
              <a:gs pos="86896">
                <a:srgbClr val="8B2B75"/>
              </a:gs>
              <a:gs pos="44000">
                <a:schemeClr val="bg1"/>
              </a:gs>
              <a:gs pos="0">
                <a:schemeClr val="accent1">
                  <a:lumMod val="5000"/>
                  <a:lumOff val="95000"/>
                </a:schemeClr>
              </a:gs>
              <a:gs pos="100000">
                <a:srgbClr val="8B2B7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2" name="Rectangle 11"/>
          <p:cNvSpPr/>
          <p:nvPr userDrawn="1"/>
        </p:nvSpPr>
        <p:spPr>
          <a:xfrm>
            <a:off x="9005455" y="1"/>
            <a:ext cx="16847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6899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B6CBD-279F-475A-A43A-59408BB4EC28}" type="datetime1">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11080503" y="6450561"/>
            <a:ext cx="1034935" cy="365125"/>
          </a:xfrm>
        </p:spPr>
        <p:txBody>
          <a:bodyPr/>
          <a:lstStyle/>
          <a:p>
            <a:r>
              <a:rPr lang="en-GB" dirty="0"/>
              <a:t>Page </a:t>
            </a:r>
            <a:fld id="{330EA680-D336-4FF7-8B7A-9848BB0A1C32}" type="slidenum">
              <a:rPr lang="en-GB" smtClean="0"/>
              <a:pPr/>
              <a:t>‹#›</a:t>
            </a:fld>
            <a:endParaRPr lang="en-GB" dirty="0"/>
          </a:p>
        </p:txBody>
      </p:sp>
      <p:sp>
        <p:nvSpPr>
          <p:cNvPr id="6" name="Content Placeholder 5"/>
          <p:cNvSpPr>
            <a:spLocks noGrp="1"/>
          </p:cNvSpPr>
          <p:nvPr>
            <p:ph sz="quarter" idx="13"/>
          </p:nvPr>
        </p:nvSpPr>
        <p:spPr>
          <a:xfrm>
            <a:off x="0" y="0"/>
            <a:ext cx="6817898" cy="764614"/>
          </a:xfrm>
          <a:solidFill>
            <a:srgbClr val="8B2B75"/>
          </a:solidFill>
          <a:ln>
            <a:noFill/>
          </a:ln>
        </p:spPr>
        <p:txBody>
          <a:bodyPr anchor="ctr">
            <a:normAutofit/>
          </a:bodyPr>
          <a:lstStyle>
            <a:lvl1pPr marL="0" indent="0" algn="ctr">
              <a:buNone/>
              <a:defRPr sz="1630" b="1">
                <a:solidFill>
                  <a:schemeClr val="bg1"/>
                </a:solidFill>
                <a:latin typeface="Arial" panose="020B0604020202020204" pitchFamily="34" charset="0"/>
                <a:cs typeface="Arial" panose="020B0604020202020204" pitchFamily="34" charset="0"/>
              </a:defRPr>
            </a:lvl1pPr>
            <a:lvl2pPr algn="ctr">
              <a:defRPr sz="1630" b="1">
                <a:solidFill>
                  <a:schemeClr val="bg1"/>
                </a:solidFill>
                <a:latin typeface="Arial" panose="020B0604020202020204" pitchFamily="34" charset="0"/>
                <a:cs typeface="Arial" panose="020B0604020202020204" pitchFamily="34" charset="0"/>
              </a:defRPr>
            </a:lvl2pPr>
            <a:lvl3pPr algn="ctr">
              <a:defRPr sz="1630" b="1">
                <a:solidFill>
                  <a:schemeClr val="bg1"/>
                </a:solidFill>
                <a:latin typeface="Arial" panose="020B0604020202020204" pitchFamily="34" charset="0"/>
                <a:cs typeface="Arial" panose="020B0604020202020204" pitchFamily="34" charset="0"/>
              </a:defRPr>
            </a:lvl3pPr>
            <a:lvl4pPr algn="ctr">
              <a:defRPr sz="1630" b="1">
                <a:solidFill>
                  <a:schemeClr val="bg1"/>
                </a:solidFill>
                <a:latin typeface="Arial" panose="020B0604020202020204" pitchFamily="34" charset="0"/>
                <a:cs typeface="Arial" panose="020B0604020202020204" pitchFamily="34" charset="0"/>
              </a:defRPr>
            </a:lvl4pPr>
            <a:lvl5pPr algn="ctr">
              <a:defRPr sz="1630" b="1">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2">
            <a:extLst>
              <a:ext uri="{FF2B5EF4-FFF2-40B4-BE49-F238E27FC236}">
                <a16:creationId xmlns:a16="http://schemas.microsoft.com/office/drawing/2014/main" xmlns="" id="{0D36B4F1-D1E5-4C4D-8D6F-44D6EA99B198}"/>
              </a:ext>
            </a:extLst>
          </p:cNvPr>
          <p:cNvPicPr>
            <a:picLocks noChangeAspect="1"/>
          </p:cNvPicPr>
          <p:nvPr userDrawn="1"/>
        </p:nvPicPr>
        <p:blipFill rotWithShape="1">
          <a:blip r:embed="rId2"/>
          <a:srcRect l="5674" t="6598"/>
          <a:stretch/>
        </p:blipFill>
        <p:spPr>
          <a:xfrm>
            <a:off x="10767753" y="36810"/>
            <a:ext cx="1347685" cy="765109"/>
          </a:xfrm>
          <a:prstGeom prst="rect">
            <a:avLst/>
          </a:prstGeom>
        </p:spPr>
      </p:pic>
      <p:sp>
        <p:nvSpPr>
          <p:cNvPr id="11" name="Rectangle 10"/>
          <p:cNvSpPr/>
          <p:nvPr userDrawn="1"/>
        </p:nvSpPr>
        <p:spPr>
          <a:xfrm>
            <a:off x="6817898" y="1"/>
            <a:ext cx="3872269" cy="764613"/>
          </a:xfrm>
          <a:prstGeom prst="rect">
            <a:avLst/>
          </a:prstGeom>
          <a:gradFill flip="none" rotWithShape="1">
            <a:gsLst>
              <a:gs pos="21736">
                <a:srgbClr val="FAFBFD"/>
              </a:gs>
              <a:gs pos="86896">
                <a:srgbClr val="8B2B75"/>
              </a:gs>
              <a:gs pos="44000">
                <a:schemeClr val="bg1"/>
              </a:gs>
              <a:gs pos="0">
                <a:schemeClr val="accent1">
                  <a:lumMod val="5000"/>
                  <a:lumOff val="95000"/>
                </a:schemeClr>
              </a:gs>
              <a:gs pos="100000">
                <a:srgbClr val="8B2B7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2" name="Rectangle 11"/>
          <p:cNvSpPr/>
          <p:nvPr userDrawn="1"/>
        </p:nvSpPr>
        <p:spPr>
          <a:xfrm>
            <a:off x="9005455" y="1"/>
            <a:ext cx="16847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6514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B6CBD-279F-475A-A43A-59408BB4EC28}" type="datetime1">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11080503" y="6450561"/>
            <a:ext cx="1034935" cy="365125"/>
          </a:xfrm>
        </p:spPr>
        <p:txBody>
          <a:bodyPr/>
          <a:lstStyle/>
          <a:p>
            <a:r>
              <a:rPr lang="en-GB" dirty="0"/>
              <a:t>Page </a:t>
            </a:r>
            <a:fld id="{330EA680-D336-4FF7-8B7A-9848BB0A1C32}" type="slidenum">
              <a:rPr lang="en-GB" smtClean="0"/>
              <a:pPr/>
              <a:t>‹#›</a:t>
            </a:fld>
            <a:endParaRPr lang="en-GB" dirty="0"/>
          </a:p>
        </p:txBody>
      </p:sp>
      <p:sp>
        <p:nvSpPr>
          <p:cNvPr id="6" name="Content Placeholder 5"/>
          <p:cNvSpPr>
            <a:spLocks noGrp="1"/>
          </p:cNvSpPr>
          <p:nvPr>
            <p:ph sz="quarter" idx="13"/>
          </p:nvPr>
        </p:nvSpPr>
        <p:spPr>
          <a:xfrm>
            <a:off x="0" y="0"/>
            <a:ext cx="6817898" cy="764614"/>
          </a:xfrm>
          <a:solidFill>
            <a:srgbClr val="8B2B75"/>
          </a:solidFill>
          <a:ln>
            <a:noFill/>
          </a:ln>
        </p:spPr>
        <p:txBody>
          <a:bodyPr anchor="ctr">
            <a:normAutofit/>
          </a:bodyPr>
          <a:lstStyle>
            <a:lvl1pPr marL="0" indent="0" algn="ctr">
              <a:buNone/>
              <a:defRPr sz="1630" b="1">
                <a:solidFill>
                  <a:schemeClr val="bg1"/>
                </a:solidFill>
                <a:latin typeface="Arial" panose="020B0604020202020204" pitchFamily="34" charset="0"/>
                <a:cs typeface="Arial" panose="020B0604020202020204" pitchFamily="34" charset="0"/>
              </a:defRPr>
            </a:lvl1pPr>
            <a:lvl2pPr algn="ctr">
              <a:defRPr sz="1630" b="1">
                <a:solidFill>
                  <a:schemeClr val="bg1"/>
                </a:solidFill>
                <a:latin typeface="Arial" panose="020B0604020202020204" pitchFamily="34" charset="0"/>
                <a:cs typeface="Arial" panose="020B0604020202020204" pitchFamily="34" charset="0"/>
              </a:defRPr>
            </a:lvl2pPr>
            <a:lvl3pPr algn="ctr">
              <a:defRPr sz="1630" b="1">
                <a:solidFill>
                  <a:schemeClr val="bg1"/>
                </a:solidFill>
                <a:latin typeface="Arial" panose="020B0604020202020204" pitchFamily="34" charset="0"/>
                <a:cs typeface="Arial" panose="020B0604020202020204" pitchFamily="34" charset="0"/>
              </a:defRPr>
            </a:lvl3pPr>
            <a:lvl4pPr algn="ctr">
              <a:defRPr sz="1630" b="1">
                <a:solidFill>
                  <a:schemeClr val="bg1"/>
                </a:solidFill>
                <a:latin typeface="Arial" panose="020B0604020202020204" pitchFamily="34" charset="0"/>
                <a:cs typeface="Arial" panose="020B0604020202020204" pitchFamily="34" charset="0"/>
              </a:defRPr>
            </a:lvl4pPr>
            <a:lvl5pPr algn="ctr">
              <a:defRPr sz="1630" b="1">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2">
            <a:extLst>
              <a:ext uri="{FF2B5EF4-FFF2-40B4-BE49-F238E27FC236}">
                <a16:creationId xmlns:a16="http://schemas.microsoft.com/office/drawing/2014/main" xmlns="" id="{0D36B4F1-D1E5-4C4D-8D6F-44D6EA99B198}"/>
              </a:ext>
            </a:extLst>
          </p:cNvPr>
          <p:cNvPicPr>
            <a:picLocks noChangeAspect="1"/>
          </p:cNvPicPr>
          <p:nvPr userDrawn="1"/>
        </p:nvPicPr>
        <p:blipFill rotWithShape="1">
          <a:blip r:embed="rId2"/>
          <a:srcRect l="5674" t="6598"/>
          <a:stretch/>
        </p:blipFill>
        <p:spPr>
          <a:xfrm>
            <a:off x="10767753" y="36810"/>
            <a:ext cx="1347685" cy="765109"/>
          </a:xfrm>
          <a:prstGeom prst="rect">
            <a:avLst/>
          </a:prstGeom>
        </p:spPr>
      </p:pic>
      <p:sp>
        <p:nvSpPr>
          <p:cNvPr id="11" name="Rectangle 10"/>
          <p:cNvSpPr/>
          <p:nvPr userDrawn="1"/>
        </p:nvSpPr>
        <p:spPr>
          <a:xfrm>
            <a:off x="6817898" y="1"/>
            <a:ext cx="3872269" cy="764613"/>
          </a:xfrm>
          <a:prstGeom prst="rect">
            <a:avLst/>
          </a:prstGeom>
          <a:gradFill flip="none" rotWithShape="1">
            <a:gsLst>
              <a:gs pos="21736">
                <a:srgbClr val="FAFBFD"/>
              </a:gs>
              <a:gs pos="86896">
                <a:srgbClr val="8B2B75"/>
              </a:gs>
              <a:gs pos="44000">
                <a:schemeClr val="bg1"/>
              </a:gs>
              <a:gs pos="0">
                <a:schemeClr val="accent1">
                  <a:lumMod val="5000"/>
                  <a:lumOff val="95000"/>
                </a:schemeClr>
              </a:gs>
              <a:gs pos="100000">
                <a:srgbClr val="8B2B7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2" name="Rectangle 11"/>
          <p:cNvSpPr/>
          <p:nvPr userDrawn="1"/>
        </p:nvSpPr>
        <p:spPr>
          <a:xfrm>
            <a:off x="9005455" y="1"/>
            <a:ext cx="16847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8540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B6CBD-279F-475A-A43A-59408BB4EC28}" type="datetime1">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11080503" y="6450561"/>
            <a:ext cx="1034935" cy="365125"/>
          </a:xfrm>
        </p:spPr>
        <p:txBody>
          <a:bodyPr/>
          <a:lstStyle/>
          <a:p>
            <a:r>
              <a:rPr lang="en-GB" dirty="0"/>
              <a:t>Page </a:t>
            </a:r>
            <a:fld id="{330EA680-D336-4FF7-8B7A-9848BB0A1C32}" type="slidenum">
              <a:rPr lang="en-GB" smtClean="0"/>
              <a:pPr/>
              <a:t>‹#›</a:t>
            </a:fld>
            <a:endParaRPr lang="en-GB" dirty="0"/>
          </a:p>
        </p:txBody>
      </p:sp>
      <p:sp>
        <p:nvSpPr>
          <p:cNvPr id="6" name="Content Placeholder 5"/>
          <p:cNvSpPr>
            <a:spLocks noGrp="1"/>
          </p:cNvSpPr>
          <p:nvPr>
            <p:ph sz="quarter" idx="13"/>
          </p:nvPr>
        </p:nvSpPr>
        <p:spPr>
          <a:xfrm>
            <a:off x="0" y="0"/>
            <a:ext cx="6817898" cy="764614"/>
          </a:xfrm>
          <a:solidFill>
            <a:srgbClr val="8B2B75"/>
          </a:solidFill>
          <a:ln>
            <a:noFill/>
          </a:ln>
        </p:spPr>
        <p:txBody>
          <a:bodyPr anchor="ctr">
            <a:normAutofit/>
          </a:bodyPr>
          <a:lstStyle>
            <a:lvl1pPr marL="0" indent="0" algn="ctr">
              <a:buNone/>
              <a:defRPr sz="1630" b="1">
                <a:solidFill>
                  <a:schemeClr val="bg1"/>
                </a:solidFill>
                <a:latin typeface="Arial" panose="020B0604020202020204" pitchFamily="34" charset="0"/>
                <a:cs typeface="Arial" panose="020B0604020202020204" pitchFamily="34" charset="0"/>
              </a:defRPr>
            </a:lvl1pPr>
            <a:lvl2pPr algn="ctr">
              <a:defRPr sz="1630" b="1">
                <a:solidFill>
                  <a:schemeClr val="bg1"/>
                </a:solidFill>
                <a:latin typeface="Arial" panose="020B0604020202020204" pitchFamily="34" charset="0"/>
                <a:cs typeface="Arial" panose="020B0604020202020204" pitchFamily="34" charset="0"/>
              </a:defRPr>
            </a:lvl2pPr>
            <a:lvl3pPr algn="ctr">
              <a:defRPr sz="1630" b="1">
                <a:solidFill>
                  <a:schemeClr val="bg1"/>
                </a:solidFill>
                <a:latin typeface="Arial" panose="020B0604020202020204" pitchFamily="34" charset="0"/>
                <a:cs typeface="Arial" panose="020B0604020202020204" pitchFamily="34" charset="0"/>
              </a:defRPr>
            </a:lvl3pPr>
            <a:lvl4pPr algn="ctr">
              <a:defRPr sz="1630" b="1">
                <a:solidFill>
                  <a:schemeClr val="bg1"/>
                </a:solidFill>
                <a:latin typeface="Arial" panose="020B0604020202020204" pitchFamily="34" charset="0"/>
                <a:cs typeface="Arial" panose="020B0604020202020204" pitchFamily="34" charset="0"/>
              </a:defRPr>
            </a:lvl4pPr>
            <a:lvl5pPr algn="ctr">
              <a:defRPr sz="1630" b="1">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2">
            <a:extLst>
              <a:ext uri="{FF2B5EF4-FFF2-40B4-BE49-F238E27FC236}">
                <a16:creationId xmlns:a16="http://schemas.microsoft.com/office/drawing/2014/main" xmlns="" id="{0D36B4F1-D1E5-4C4D-8D6F-44D6EA99B198}"/>
              </a:ext>
            </a:extLst>
          </p:cNvPr>
          <p:cNvPicPr>
            <a:picLocks noChangeAspect="1"/>
          </p:cNvPicPr>
          <p:nvPr userDrawn="1"/>
        </p:nvPicPr>
        <p:blipFill rotWithShape="1">
          <a:blip r:embed="rId2"/>
          <a:srcRect l="5674" t="6598"/>
          <a:stretch/>
        </p:blipFill>
        <p:spPr>
          <a:xfrm>
            <a:off x="10767753" y="36810"/>
            <a:ext cx="1347685" cy="765109"/>
          </a:xfrm>
          <a:prstGeom prst="rect">
            <a:avLst/>
          </a:prstGeom>
        </p:spPr>
      </p:pic>
      <p:sp>
        <p:nvSpPr>
          <p:cNvPr id="11" name="Rectangle 10"/>
          <p:cNvSpPr/>
          <p:nvPr userDrawn="1"/>
        </p:nvSpPr>
        <p:spPr>
          <a:xfrm>
            <a:off x="6817898" y="1"/>
            <a:ext cx="3872269" cy="764613"/>
          </a:xfrm>
          <a:prstGeom prst="rect">
            <a:avLst/>
          </a:prstGeom>
          <a:gradFill flip="none" rotWithShape="1">
            <a:gsLst>
              <a:gs pos="21736">
                <a:srgbClr val="FAFBFD"/>
              </a:gs>
              <a:gs pos="86896">
                <a:srgbClr val="8B2B75"/>
              </a:gs>
              <a:gs pos="44000">
                <a:schemeClr val="bg1"/>
              </a:gs>
              <a:gs pos="0">
                <a:schemeClr val="accent1">
                  <a:lumMod val="5000"/>
                  <a:lumOff val="95000"/>
                </a:schemeClr>
              </a:gs>
              <a:gs pos="100000">
                <a:srgbClr val="8B2B7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2" name="Rectangle 11"/>
          <p:cNvSpPr/>
          <p:nvPr userDrawn="1"/>
        </p:nvSpPr>
        <p:spPr>
          <a:xfrm>
            <a:off x="9005455" y="1"/>
            <a:ext cx="16847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2415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B6CBD-279F-475A-A43A-59408BB4EC28}" type="datetime1">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11080503" y="6450561"/>
            <a:ext cx="1034935" cy="365125"/>
          </a:xfrm>
        </p:spPr>
        <p:txBody>
          <a:bodyPr/>
          <a:lstStyle/>
          <a:p>
            <a:r>
              <a:rPr lang="en-GB" dirty="0"/>
              <a:t>Page </a:t>
            </a:r>
            <a:fld id="{330EA680-D336-4FF7-8B7A-9848BB0A1C32}" type="slidenum">
              <a:rPr lang="en-GB" smtClean="0"/>
              <a:pPr/>
              <a:t>‹#›</a:t>
            </a:fld>
            <a:endParaRPr lang="en-GB" dirty="0"/>
          </a:p>
        </p:txBody>
      </p:sp>
      <p:sp>
        <p:nvSpPr>
          <p:cNvPr id="6" name="Content Placeholder 5"/>
          <p:cNvSpPr>
            <a:spLocks noGrp="1"/>
          </p:cNvSpPr>
          <p:nvPr>
            <p:ph sz="quarter" idx="13"/>
          </p:nvPr>
        </p:nvSpPr>
        <p:spPr>
          <a:xfrm>
            <a:off x="0" y="0"/>
            <a:ext cx="6817898" cy="764614"/>
          </a:xfrm>
          <a:solidFill>
            <a:srgbClr val="8B2B75"/>
          </a:solidFill>
          <a:ln>
            <a:noFill/>
          </a:ln>
        </p:spPr>
        <p:txBody>
          <a:bodyPr anchor="ctr">
            <a:normAutofit/>
          </a:bodyPr>
          <a:lstStyle>
            <a:lvl1pPr marL="0" indent="0" algn="ctr">
              <a:buNone/>
              <a:defRPr sz="1630" b="1">
                <a:solidFill>
                  <a:schemeClr val="bg1"/>
                </a:solidFill>
                <a:latin typeface="Arial" panose="020B0604020202020204" pitchFamily="34" charset="0"/>
                <a:cs typeface="Arial" panose="020B0604020202020204" pitchFamily="34" charset="0"/>
              </a:defRPr>
            </a:lvl1pPr>
            <a:lvl2pPr algn="ctr">
              <a:defRPr sz="1630" b="1">
                <a:solidFill>
                  <a:schemeClr val="bg1"/>
                </a:solidFill>
                <a:latin typeface="Arial" panose="020B0604020202020204" pitchFamily="34" charset="0"/>
                <a:cs typeface="Arial" panose="020B0604020202020204" pitchFamily="34" charset="0"/>
              </a:defRPr>
            </a:lvl2pPr>
            <a:lvl3pPr algn="ctr">
              <a:defRPr sz="1630" b="1">
                <a:solidFill>
                  <a:schemeClr val="bg1"/>
                </a:solidFill>
                <a:latin typeface="Arial" panose="020B0604020202020204" pitchFamily="34" charset="0"/>
                <a:cs typeface="Arial" panose="020B0604020202020204" pitchFamily="34" charset="0"/>
              </a:defRPr>
            </a:lvl3pPr>
            <a:lvl4pPr algn="ctr">
              <a:defRPr sz="1630" b="1">
                <a:solidFill>
                  <a:schemeClr val="bg1"/>
                </a:solidFill>
                <a:latin typeface="Arial" panose="020B0604020202020204" pitchFamily="34" charset="0"/>
                <a:cs typeface="Arial" panose="020B0604020202020204" pitchFamily="34" charset="0"/>
              </a:defRPr>
            </a:lvl4pPr>
            <a:lvl5pPr algn="ctr">
              <a:defRPr sz="1630" b="1">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2">
            <a:extLst>
              <a:ext uri="{FF2B5EF4-FFF2-40B4-BE49-F238E27FC236}">
                <a16:creationId xmlns:a16="http://schemas.microsoft.com/office/drawing/2014/main" xmlns="" id="{0D36B4F1-D1E5-4C4D-8D6F-44D6EA99B198}"/>
              </a:ext>
            </a:extLst>
          </p:cNvPr>
          <p:cNvPicPr>
            <a:picLocks noChangeAspect="1"/>
          </p:cNvPicPr>
          <p:nvPr userDrawn="1"/>
        </p:nvPicPr>
        <p:blipFill rotWithShape="1">
          <a:blip r:embed="rId2"/>
          <a:srcRect l="5674" t="6598"/>
          <a:stretch/>
        </p:blipFill>
        <p:spPr>
          <a:xfrm>
            <a:off x="10767753" y="36810"/>
            <a:ext cx="1347685" cy="765109"/>
          </a:xfrm>
          <a:prstGeom prst="rect">
            <a:avLst/>
          </a:prstGeom>
        </p:spPr>
      </p:pic>
      <p:sp>
        <p:nvSpPr>
          <p:cNvPr id="11" name="Rectangle 10"/>
          <p:cNvSpPr/>
          <p:nvPr userDrawn="1"/>
        </p:nvSpPr>
        <p:spPr>
          <a:xfrm>
            <a:off x="6817898" y="1"/>
            <a:ext cx="3872269" cy="764613"/>
          </a:xfrm>
          <a:prstGeom prst="rect">
            <a:avLst/>
          </a:prstGeom>
          <a:gradFill flip="none" rotWithShape="1">
            <a:gsLst>
              <a:gs pos="21736">
                <a:srgbClr val="FAFBFD"/>
              </a:gs>
              <a:gs pos="86896">
                <a:srgbClr val="8B2B75"/>
              </a:gs>
              <a:gs pos="44000">
                <a:schemeClr val="bg1"/>
              </a:gs>
              <a:gs pos="0">
                <a:schemeClr val="accent1">
                  <a:lumMod val="5000"/>
                  <a:lumOff val="95000"/>
                </a:schemeClr>
              </a:gs>
              <a:gs pos="100000">
                <a:srgbClr val="8B2B7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2" name="Rectangle 11"/>
          <p:cNvSpPr/>
          <p:nvPr userDrawn="1"/>
        </p:nvSpPr>
        <p:spPr>
          <a:xfrm>
            <a:off x="9005455" y="1"/>
            <a:ext cx="16847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3177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B6CBD-279F-475A-A43A-59408BB4EC28}" type="datetime1">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11080503" y="6450561"/>
            <a:ext cx="1034935" cy="365125"/>
          </a:xfrm>
        </p:spPr>
        <p:txBody>
          <a:bodyPr/>
          <a:lstStyle/>
          <a:p>
            <a:r>
              <a:rPr lang="en-GB" dirty="0"/>
              <a:t>Page </a:t>
            </a:r>
            <a:fld id="{330EA680-D336-4FF7-8B7A-9848BB0A1C32}" type="slidenum">
              <a:rPr lang="en-GB" smtClean="0"/>
              <a:pPr/>
              <a:t>‹#›</a:t>
            </a:fld>
            <a:endParaRPr lang="en-GB" dirty="0"/>
          </a:p>
        </p:txBody>
      </p:sp>
      <p:sp>
        <p:nvSpPr>
          <p:cNvPr id="6" name="Content Placeholder 5"/>
          <p:cNvSpPr>
            <a:spLocks noGrp="1"/>
          </p:cNvSpPr>
          <p:nvPr>
            <p:ph sz="quarter" idx="13"/>
          </p:nvPr>
        </p:nvSpPr>
        <p:spPr>
          <a:xfrm>
            <a:off x="0" y="0"/>
            <a:ext cx="6817898" cy="764614"/>
          </a:xfrm>
          <a:solidFill>
            <a:srgbClr val="8B2B75"/>
          </a:solidFill>
          <a:ln>
            <a:noFill/>
          </a:ln>
        </p:spPr>
        <p:txBody>
          <a:bodyPr anchor="ctr">
            <a:normAutofit/>
          </a:bodyPr>
          <a:lstStyle>
            <a:lvl1pPr marL="0" indent="0" algn="ctr">
              <a:buNone/>
              <a:defRPr sz="1630" b="1">
                <a:solidFill>
                  <a:schemeClr val="bg1"/>
                </a:solidFill>
                <a:latin typeface="Arial" panose="020B0604020202020204" pitchFamily="34" charset="0"/>
                <a:cs typeface="Arial" panose="020B0604020202020204" pitchFamily="34" charset="0"/>
              </a:defRPr>
            </a:lvl1pPr>
            <a:lvl2pPr algn="ctr">
              <a:defRPr sz="1630" b="1">
                <a:solidFill>
                  <a:schemeClr val="bg1"/>
                </a:solidFill>
                <a:latin typeface="Arial" panose="020B0604020202020204" pitchFamily="34" charset="0"/>
                <a:cs typeface="Arial" panose="020B0604020202020204" pitchFamily="34" charset="0"/>
              </a:defRPr>
            </a:lvl2pPr>
            <a:lvl3pPr algn="ctr">
              <a:defRPr sz="1630" b="1">
                <a:solidFill>
                  <a:schemeClr val="bg1"/>
                </a:solidFill>
                <a:latin typeface="Arial" panose="020B0604020202020204" pitchFamily="34" charset="0"/>
                <a:cs typeface="Arial" panose="020B0604020202020204" pitchFamily="34" charset="0"/>
              </a:defRPr>
            </a:lvl3pPr>
            <a:lvl4pPr algn="ctr">
              <a:defRPr sz="1630" b="1">
                <a:solidFill>
                  <a:schemeClr val="bg1"/>
                </a:solidFill>
                <a:latin typeface="Arial" panose="020B0604020202020204" pitchFamily="34" charset="0"/>
                <a:cs typeface="Arial" panose="020B0604020202020204" pitchFamily="34" charset="0"/>
              </a:defRPr>
            </a:lvl4pPr>
            <a:lvl5pPr algn="ctr">
              <a:defRPr sz="1630" b="1">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2">
            <a:extLst>
              <a:ext uri="{FF2B5EF4-FFF2-40B4-BE49-F238E27FC236}">
                <a16:creationId xmlns:a16="http://schemas.microsoft.com/office/drawing/2014/main" xmlns="" id="{0D36B4F1-D1E5-4C4D-8D6F-44D6EA99B198}"/>
              </a:ext>
            </a:extLst>
          </p:cNvPr>
          <p:cNvPicPr>
            <a:picLocks noChangeAspect="1"/>
          </p:cNvPicPr>
          <p:nvPr userDrawn="1"/>
        </p:nvPicPr>
        <p:blipFill rotWithShape="1">
          <a:blip r:embed="rId2"/>
          <a:srcRect l="5674" t="6598"/>
          <a:stretch/>
        </p:blipFill>
        <p:spPr>
          <a:xfrm>
            <a:off x="10767753" y="36810"/>
            <a:ext cx="1347685" cy="765109"/>
          </a:xfrm>
          <a:prstGeom prst="rect">
            <a:avLst/>
          </a:prstGeom>
        </p:spPr>
      </p:pic>
      <p:sp>
        <p:nvSpPr>
          <p:cNvPr id="11" name="Rectangle 10"/>
          <p:cNvSpPr/>
          <p:nvPr userDrawn="1"/>
        </p:nvSpPr>
        <p:spPr>
          <a:xfrm>
            <a:off x="6817898" y="1"/>
            <a:ext cx="3872269" cy="764613"/>
          </a:xfrm>
          <a:prstGeom prst="rect">
            <a:avLst/>
          </a:prstGeom>
          <a:gradFill flip="none" rotWithShape="1">
            <a:gsLst>
              <a:gs pos="21736">
                <a:srgbClr val="FAFBFD"/>
              </a:gs>
              <a:gs pos="86896">
                <a:srgbClr val="8B2B75"/>
              </a:gs>
              <a:gs pos="44000">
                <a:schemeClr val="bg1"/>
              </a:gs>
              <a:gs pos="0">
                <a:schemeClr val="accent1">
                  <a:lumMod val="5000"/>
                  <a:lumOff val="95000"/>
                </a:schemeClr>
              </a:gs>
              <a:gs pos="100000">
                <a:srgbClr val="8B2B7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2" name="Rectangle 11"/>
          <p:cNvSpPr/>
          <p:nvPr userDrawn="1"/>
        </p:nvSpPr>
        <p:spPr>
          <a:xfrm>
            <a:off x="9005455" y="1"/>
            <a:ext cx="16847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2673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etail slide">
    <p:spTree>
      <p:nvGrpSpPr>
        <p:cNvPr id="1" name=""/>
        <p:cNvGrpSpPr/>
        <p:nvPr/>
      </p:nvGrpSpPr>
      <p:grpSpPr>
        <a:xfrm>
          <a:off x="0" y="0"/>
          <a:ext cx="0" cy="0"/>
          <a:chOff x="0" y="0"/>
          <a:chExt cx="0" cy="0"/>
        </a:xfrm>
      </p:grpSpPr>
      <p:sp>
        <p:nvSpPr>
          <p:cNvPr id="6" name="Rectangle">
            <a:extLst>
              <a:ext uri="{FF2B5EF4-FFF2-40B4-BE49-F238E27FC236}">
                <a16:creationId xmlns="" xmlns:a16="http://schemas.microsoft.com/office/drawing/2014/main" id="{D18D513B-155C-49D1-A614-215EDD5316AF}"/>
              </a:ext>
            </a:extLst>
          </p:cNvPr>
          <p:cNvSpPr/>
          <p:nvPr userDrawn="1"/>
        </p:nvSpPr>
        <p:spPr>
          <a:xfrm>
            <a:off x="0" y="6149669"/>
            <a:ext cx="12192000" cy="719533"/>
          </a:xfrm>
          <a:prstGeom prst="rect">
            <a:avLst/>
          </a:prstGeom>
          <a:solidFill>
            <a:srgbClr val="880088"/>
          </a:solidFill>
          <a:ln w="3175">
            <a:miter lim="400000"/>
          </a:ln>
          <a:effectLst>
            <a:outerShdw blurRad="12700" dir="5400000" rotWithShape="0">
              <a:srgbClr val="000000">
                <a:alpha val="50000"/>
              </a:srgbClr>
            </a:outerShdw>
          </a:effectLst>
        </p:spPr>
        <p:txBody>
          <a:bodyPr lIns="19737" tIns="19737" rIns="19737" bIns="1973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sz="1200">
                <a:solidFill>
                  <a:srgbClr val="FFFFFF"/>
                </a:solidFill>
              </a:defRPr>
            </a:pPr>
            <a:endParaRPr sz="884" dirty="0">
              <a:solidFill>
                <a:srgbClr val="FFFFFF"/>
              </a:solidFill>
              <a:ea typeface="ヒラギノ角ゴ Pro W3" charset="-128"/>
            </a:endParaRPr>
          </a:p>
        </p:txBody>
      </p:sp>
      <p:sp>
        <p:nvSpPr>
          <p:cNvPr id="8" name="Text Placeholder 7"/>
          <p:cNvSpPr>
            <a:spLocks noGrp="1"/>
          </p:cNvSpPr>
          <p:nvPr>
            <p:ph type="body" sz="quarter" idx="10" hasCustomPrompt="1"/>
          </p:nvPr>
        </p:nvSpPr>
        <p:spPr>
          <a:xfrm>
            <a:off x="368300" y="6319838"/>
            <a:ext cx="3540126" cy="430212"/>
          </a:xfrm>
          <a:prstGeom prst="rect">
            <a:avLst/>
          </a:prstGeom>
        </p:spPr>
        <p:txBody>
          <a:bodyPr/>
          <a:lstStyle>
            <a:lvl1pPr marL="0" indent="0">
              <a:buNone/>
              <a:defRPr sz="1950" b="1" baseline="0">
                <a:solidFill>
                  <a:schemeClr val="bg1"/>
                </a:solidFill>
                <a:latin typeface="Arial" panose="020B0604020202020204" pitchFamily="34" charset="0"/>
                <a:cs typeface="Arial" panose="020B0604020202020204" pitchFamily="34" charset="0"/>
              </a:defRPr>
            </a:lvl1pPr>
            <a:lvl5pPr marL="1485900" indent="0">
              <a:buNone/>
              <a:defRPr/>
            </a:lvl5pPr>
          </a:lstStyle>
          <a:p>
            <a:pPr lvl="0"/>
            <a:r>
              <a:rPr lang="en-GB" dirty="0"/>
              <a:t>Forename Surname</a:t>
            </a:r>
          </a:p>
        </p:txBody>
      </p:sp>
      <p:pic>
        <p:nvPicPr>
          <p:cNvPr id="9" name="Picture 8"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0570" y="6300262"/>
            <a:ext cx="1501616" cy="424158"/>
          </a:xfrm>
          <a:prstGeom prst="rect">
            <a:avLst/>
          </a:prstGeom>
        </p:spPr>
      </p:pic>
      <p:sp>
        <p:nvSpPr>
          <p:cNvPr id="2" name="Title 1"/>
          <p:cNvSpPr>
            <a:spLocks noGrp="1"/>
          </p:cNvSpPr>
          <p:nvPr>
            <p:ph type="title" hasCustomPrompt="1"/>
          </p:nvPr>
        </p:nvSpPr>
        <p:spPr>
          <a:xfrm>
            <a:off x="605118" y="329267"/>
            <a:ext cx="10515600" cy="841166"/>
          </a:xfrm>
          <a:prstGeom prst="rect">
            <a:avLst/>
          </a:prstGeom>
        </p:spPr>
        <p:txBody>
          <a:bodyPr/>
          <a:lstStyle>
            <a:lvl1pPr>
              <a:defRPr sz="3250" b="1" u="sng" baseline="0">
                <a:uFill>
                  <a:solidFill>
                    <a:srgbClr val="660066"/>
                  </a:solidFill>
                </a:uFill>
                <a:latin typeface="Arial" panose="020B0604020202020204" pitchFamily="34" charset="0"/>
                <a:cs typeface="Arial" panose="020B0604020202020204" pitchFamily="34" charset="0"/>
              </a:defRPr>
            </a:lvl1pPr>
          </a:lstStyle>
          <a:p>
            <a:r>
              <a:rPr lang="en-US" dirty="0"/>
              <a:t>Use slides like this to give detail</a:t>
            </a:r>
            <a:endParaRPr lang="en-GB" dirty="0"/>
          </a:p>
        </p:txBody>
      </p:sp>
      <p:sp>
        <p:nvSpPr>
          <p:cNvPr id="4" name="Text Placeholder 3"/>
          <p:cNvSpPr>
            <a:spLocks noGrp="1"/>
          </p:cNvSpPr>
          <p:nvPr>
            <p:ph type="body" sz="quarter" idx="11" hasCustomPrompt="1"/>
          </p:nvPr>
        </p:nvSpPr>
        <p:spPr>
          <a:xfrm>
            <a:off x="604839" y="1490663"/>
            <a:ext cx="10515600" cy="4051300"/>
          </a:xfrm>
          <a:prstGeom prst="rect">
            <a:avLst/>
          </a:prstGeom>
        </p:spPr>
        <p:txBody>
          <a:bodyPr/>
          <a:lstStyle>
            <a:lvl1pPr>
              <a:defRPr sz="2925">
                <a:latin typeface="Arial" panose="020B0604020202020204" pitchFamily="34" charset="0"/>
                <a:cs typeface="Arial" panose="020B0604020202020204" pitchFamily="34" charset="0"/>
              </a:defRPr>
            </a:lvl1pPr>
          </a:lstStyle>
          <a:p>
            <a:pPr lvl="0"/>
            <a:r>
              <a:rPr lang="en-US" dirty="0"/>
              <a:t>The heading is optional</a:t>
            </a:r>
          </a:p>
          <a:p>
            <a:pPr lvl="0"/>
            <a:r>
              <a:rPr lang="en-US" dirty="0"/>
              <a:t>Use 36pt or 30pt Arial for the main text</a:t>
            </a:r>
          </a:p>
          <a:p>
            <a:pPr lvl="0"/>
            <a:r>
              <a:rPr lang="en-US" dirty="0"/>
              <a:t>Keep bullet points short </a:t>
            </a:r>
            <a:endParaRPr lang="en-GB" dirty="0"/>
          </a:p>
        </p:txBody>
      </p:sp>
    </p:spTree>
    <p:extLst>
      <p:ext uri="{BB962C8B-B14F-4D97-AF65-F5344CB8AC3E}">
        <p14:creationId xmlns:p14="http://schemas.microsoft.com/office/powerpoint/2010/main" val="495872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Blank 2">
    <p:spTree>
      <p:nvGrpSpPr>
        <p:cNvPr id="1" name=""/>
        <p:cNvGrpSpPr/>
        <p:nvPr/>
      </p:nvGrpSpPr>
      <p:grpSpPr>
        <a:xfrm>
          <a:off x="0" y="0"/>
          <a:ext cx="0" cy="0"/>
          <a:chOff x="0" y="0"/>
          <a:chExt cx="0" cy="0"/>
        </a:xfrm>
      </p:grpSpPr>
      <p:sp>
        <p:nvSpPr>
          <p:cNvPr id="11" name="Title 1"/>
          <p:cNvSpPr>
            <a:spLocks noGrp="1"/>
          </p:cNvSpPr>
          <p:nvPr>
            <p:ph type="title"/>
          </p:nvPr>
        </p:nvSpPr>
        <p:spPr>
          <a:xfrm>
            <a:off x="609611" y="116632"/>
            <a:ext cx="8174699" cy="778098"/>
          </a:xfrm>
        </p:spPr>
        <p:txBody>
          <a:bodyPr anchor="ctr"/>
          <a:lstStyle>
            <a:lvl1pPr>
              <a:lnSpc>
                <a:spcPct val="100000"/>
              </a:lnSpc>
              <a:defRPr sz="1463"/>
            </a:lvl1pPr>
          </a:lstStyle>
          <a:p>
            <a:r>
              <a:rPr lang="en-US"/>
              <a:t>Click to edit Master title style</a:t>
            </a:r>
          </a:p>
        </p:txBody>
      </p:sp>
      <p:pic>
        <p:nvPicPr>
          <p:cNvPr id="2" name="Picture 1"/>
          <p:cNvPicPr>
            <a:picLocks noChangeAspect="1"/>
          </p:cNvPicPr>
          <p:nvPr/>
        </p:nvPicPr>
        <p:blipFill>
          <a:blip r:embed="rId2"/>
          <a:stretch>
            <a:fillRect/>
          </a:stretch>
        </p:blipFill>
        <p:spPr>
          <a:xfrm>
            <a:off x="10527261" y="6426"/>
            <a:ext cx="1478174" cy="634039"/>
          </a:xfrm>
          <a:prstGeom prst="rect">
            <a:avLst/>
          </a:prstGeom>
        </p:spPr>
      </p:pic>
    </p:spTree>
    <p:extLst>
      <p:ext uri="{BB962C8B-B14F-4D97-AF65-F5344CB8AC3E}">
        <p14:creationId xmlns:p14="http://schemas.microsoft.com/office/powerpoint/2010/main" val="3416621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7326066-E792-4661-88CF-613D35EBDA5A}" type="datetimeFigureOut">
              <a:rPr lang="en-GB" smtClean="0">
                <a:solidFill>
                  <a:prstClr val="black">
                    <a:tint val="75000"/>
                  </a:prstClr>
                </a:solidFill>
              </a:rPr>
              <a:pPr/>
              <a:t>20/10/2020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C0D355-4514-4A5D-A9BB-45AFA10B310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6709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35620C-15C1-45B4-8387-51D353EE92CB}"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18FCA-E726-44AA-8ABD-E33DAA6594DD}" type="slidenum">
              <a:rPr lang="en-GB" smtClean="0"/>
              <a:t>‹#›</a:t>
            </a:fld>
            <a:endParaRPr lang="en-GB"/>
          </a:p>
        </p:txBody>
      </p:sp>
    </p:spTree>
    <p:extLst>
      <p:ext uri="{BB962C8B-B14F-4D97-AF65-F5344CB8AC3E}">
        <p14:creationId xmlns:p14="http://schemas.microsoft.com/office/powerpoint/2010/main" val="3252409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326066-E792-4661-88CF-613D35EBDA5A}" type="datetimeFigureOut">
              <a:rPr lang="en-GB" smtClean="0">
                <a:solidFill>
                  <a:prstClr val="black">
                    <a:tint val="75000"/>
                  </a:prstClr>
                </a:solidFill>
              </a:rPr>
              <a:pPr/>
              <a:t>20/10/2020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C0D355-4514-4A5D-A9BB-45AFA10B310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50305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326066-E792-4661-88CF-613D35EBDA5A}" type="datetimeFigureOut">
              <a:rPr lang="en-GB" smtClean="0">
                <a:solidFill>
                  <a:prstClr val="black">
                    <a:tint val="75000"/>
                  </a:prstClr>
                </a:solidFill>
              </a:rPr>
              <a:pPr/>
              <a:t>20/10/2020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C0D355-4514-4A5D-A9BB-45AFA10B310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48796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326066-E792-4661-88CF-613D35EBDA5A}" type="datetimeFigureOut">
              <a:rPr lang="en-GB" smtClean="0">
                <a:solidFill>
                  <a:prstClr val="black">
                    <a:tint val="75000"/>
                  </a:prstClr>
                </a:solidFill>
              </a:rPr>
              <a:pPr/>
              <a:t>20/10/2020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C0D355-4514-4A5D-A9BB-45AFA10B310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40139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7326066-E792-4661-88CF-613D35EBDA5A}" type="datetimeFigureOut">
              <a:rPr lang="en-GB" smtClean="0">
                <a:solidFill>
                  <a:prstClr val="black">
                    <a:tint val="75000"/>
                  </a:prstClr>
                </a:solidFill>
              </a:rPr>
              <a:pPr/>
              <a:t>20/10/2020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0C0D355-4514-4A5D-A9BB-45AFA10B310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3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7326066-E792-4661-88CF-613D35EBDA5A}" type="datetimeFigureOut">
              <a:rPr lang="en-GB" smtClean="0">
                <a:solidFill>
                  <a:prstClr val="black">
                    <a:tint val="75000"/>
                  </a:prstClr>
                </a:solidFill>
              </a:rPr>
              <a:pPr/>
              <a:t>20/10/2020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0C0D355-4514-4A5D-A9BB-45AFA10B310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30973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26066-E792-4661-88CF-613D35EBDA5A}" type="datetimeFigureOut">
              <a:rPr lang="en-GB" smtClean="0">
                <a:solidFill>
                  <a:prstClr val="black">
                    <a:tint val="75000"/>
                  </a:prstClr>
                </a:solidFill>
              </a:rPr>
              <a:pPr/>
              <a:t>20/10/2020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0C0D355-4514-4A5D-A9BB-45AFA10B310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68693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326066-E792-4661-88CF-613D35EBDA5A}" type="datetimeFigureOut">
              <a:rPr lang="en-GB" smtClean="0">
                <a:solidFill>
                  <a:prstClr val="black">
                    <a:tint val="75000"/>
                  </a:prstClr>
                </a:solidFill>
              </a:rPr>
              <a:pPr/>
              <a:t>20/10/2020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C0D355-4514-4A5D-A9BB-45AFA10B310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5746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326066-E792-4661-88CF-613D35EBDA5A}" type="datetimeFigureOut">
              <a:rPr lang="en-GB" smtClean="0">
                <a:solidFill>
                  <a:prstClr val="black">
                    <a:tint val="75000"/>
                  </a:prstClr>
                </a:solidFill>
              </a:rPr>
              <a:pPr/>
              <a:t>20/10/2020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C0D355-4514-4A5D-A9BB-45AFA10B310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6570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326066-E792-4661-88CF-613D35EBDA5A}" type="datetimeFigureOut">
              <a:rPr lang="en-GB" smtClean="0">
                <a:solidFill>
                  <a:prstClr val="black">
                    <a:tint val="75000"/>
                  </a:prstClr>
                </a:solidFill>
              </a:rPr>
              <a:pPr/>
              <a:t>20/10/2020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C0D355-4514-4A5D-A9BB-45AFA10B310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18541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326066-E792-4661-88CF-613D35EBDA5A}" type="datetimeFigureOut">
              <a:rPr lang="en-GB" smtClean="0">
                <a:solidFill>
                  <a:prstClr val="black">
                    <a:tint val="75000"/>
                  </a:prstClr>
                </a:solidFill>
              </a:rPr>
              <a:pPr/>
              <a:t>20/10/2020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C0D355-4514-4A5D-A9BB-45AFA10B310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6158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A35620C-15C1-45B4-8387-51D353EE92CB}"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18FCA-E726-44AA-8ABD-E33DAA6594DD}" type="slidenum">
              <a:rPr lang="en-GB" smtClean="0"/>
              <a:t>‹#›</a:t>
            </a:fld>
            <a:endParaRPr lang="en-GB"/>
          </a:p>
        </p:txBody>
      </p:sp>
    </p:spTree>
    <p:extLst>
      <p:ext uri="{BB962C8B-B14F-4D97-AF65-F5344CB8AC3E}">
        <p14:creationId xmlns:p14="http://schemas.microsoft.com/office/powerpoint/2010/main" val="1586556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B6CBD-279F-475A-A43A-59408BB4EC28}" type="datetime1">
              <a:rPr lang="en-GB" smtClean="0">
                <a:solidFill>
                  <a:prstClr val="black">
                    <a:tint val="75000"/>
                  </a:prstClr>
                </a:solidFill>
              </a:rPr>
              <a:pPr/>
              <a:t>20/10/2020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a:xfrm>
            <a:off x="11080503" y="6450561"/>
            <a:ext cx="1034935" cy="365125"/>
          </a:xfrm>
        </p:spPr>
        <p:txBody>
          <a:bodyPr/>
          <a:lstStyle/>
          <a:p>
            <a:r>
              <a:rPr lang="en-GB" dirty="0">
                <a:solidFill>
                  <a:prstClr val="black">
                    <a:tint val="75000"/>
                  </a:prstClr>
                </a:solidFill>
              </a:rPr>
              <a:t>Page </a:t>
            </a:r>
            <a:fld id="{330EA680-D336-4FF7-8B7A-9848BB0A1C32}" type="slidenum">
              <a:rPr lang="en-GB" smtClean="0">
                <a:solidFill>
                  <a:prstClr val="black">
                    <a:tint val="75000"/>
                  </a:prstClr>
                </a:solidFill>
              </a:rPr>
              <a:pPr/>
              <a:t>‹#›</a:t>
            </a:fld>
            <a:endParaRPr lang="en-GB" dirty="0">
              <a:solidFill>
                <a:prstClr val="black">
                  <a:tint val="75000"/>
                </a:prstClr>
              </a:solidFill>
            </a:endParaRPr>
          </a:p>
        </p:txBody>
      </p:sp>
      <p:sp>
        <p:nvSpPr>
          <p:cNvPr id="6" name="Content Placeholder 5"/>
          <p:cNvSpPr>
            <a:spLocks noGrp="1"/>
          </p:cNvSpPr>
          <p:nvPr>
            <p:ph sz="quarter" idx="13"/>
          </p:nvPr>
        </p:nvSpPr>
        <p:spPr>
          <a:xfrm>
            <a:off x="0" y="0"/>
            <a:ext cx="6817898" cy="764614"/>
          </a:xfrm>
          <a:solidFill>
            <a:srgbClr val="8B2B75"/>
          </a:solidFill>
          <a:ln>
            <a:noFill/>
          </a:ln>
        </p:spPr>
        <p:txBody>
          <a:bodyPr anchor="ctr">
            <a:normAutofit/>
          </a:bodyPr>
          <a:lstStyle>
            <a:lvl1pPr marL="0" indent="0" algn="ctr">
              <a:buNone/>
              <a:defRPr sz="1630" b="1">
                <a:solidFill>
                  <a:schemeClr val="bg1"/>
                </a:solidFill>
                <a:latin typeface="Arial" panose="020B0604020202020204" pitchFamily="34" charset="0"/>
                <a:cs typeface="Arial" panose="020B0604020202020204" pitchFamily="34" charset="0"/>
              </a:defRPr>
            </a:lvl1pPr>
            <a:lvl2pPr algn="ctr">
              <a:defRPr sz="1630" b="1">
                <a:solidFill>
                  <a:schemeClr val="bg1"/>
                </a:solidFill>
                <a:latin typeface="Arial" panose="020B0604020202020204" pitchFamily="34" charset="0"/>
                <a:cs typeface="Arial" panose="020B0604020202020204" pitchFamily="34" charset="0"/>
              </a:defRPr>
            </a:lvl2pPr>
            <a:lvl3pPr algn="ctr">
              <a:defRPr sz="1630" b="1">
                <a:solidFill>
                  <a:schemeClr val="bg1"/>
                </a:solidFill>
                <a:latin typeface="Arial" panose="020B0604020202020204" pitchFamily="34" charset="0"/>
                <a:cs typeface="Arial" panose="020B0604020202020204" pitchFamily="34" charset="0"/>
              </a:defRPr>
            </a:lvl3pPr>
            <a:lvl4pPr algn="ctr">
              <a:defRPr sz="1630" b="1">
                <a:solidFill>
                  <a:schemeClr val="bg1"/>
                </a:solidFill>
                <a:latin typeface="Arial" panose="020B0604020202020204" pitchFamily="34" charset="0"/>
                <a:cs typeface="Arial" panose="020B0604020202020204" pitchFamily="34" charset="0"/>
              </a:defRPr>
            </a:lvl4pPr>
            <a:lvl5pPr algn="ctr">
              <a:defRPr sz="1630" b="1">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2">
            <a:extLst>
              <a:ext uri="{FF2B5EF4-FFF2-40B4-BE49-F238E27FC236}">
                <a16:creationId xmlns:a16="http://schemas.microsoft.com/office/drawing/2014/main" xmlns="" id="{0D36B4F1-D1E5-4C4D-8D6F-44D6EA99B198}"/>
              </a:ext>
            </a:extLst>
          </p:cNvPr>
          <p:cNvPicPr>
            <a:picLocks noChangeAspect="1"/>
          </p:cNvPicPr>
          <p:nvPr userDrawn="1"/>
        </p:nvPicPr>
        <p:blipFill rotWithShape="1">
          <a:blip r:embed="rId2"/>
          <a:srcRect l="5674" t="6598"/>
          <a:stretch/>
        </p:blipFill>
        <p:spPr>
          <a:xfrm>
            <a:off x="10767753" y="36810"/>
            <a:ext cx="1347685" cy="765109"/>
          </a:xfrm>
          <a:prstGeom prst="rect">
            <a:avLst/>
          </a:prstGeom>
        </p:spPr>
      </p:pic>
      <p:sp>
        <p:nvSpPr>
          <p:cNvPr id="11" name="Rectangle 10"/>
          <p:cNvSpPr/>
          <p:nvPr userDrawn="1"/>
        </p:nvSpPr>
        <p:spPr>
          <a:xfrm>
            <a:off x="6817898" y="1"/>
            <a:ext cx="3872269" cy="764613"/>
          </a:xfrm>
          <a:prstGeom prst="rect">
            <a:avLst/>
          </a:prstGeom>
          <a:gradFill flip="none" rotWithShape="1">
            <a:gsLst>
              <a:gs pos="21736">
                <a:srgbClr val="FAFBFD"/>
              </a:gs>
              <a:gs pos="86896">
                <a:srgbClr val="8B2B75"/>
              </a:gs>
              <a:gs pos="44000">
                <a:schemeClr val="bg1"/>
              </a:gs>
              <a:gs pos="0">
                <a:schemeClr val="accent1">
                  <a:lumMod val="5000"/>
                  <a:lumOff val="95000"/>
                </a:schemeClr>
              </a:gs>
              <a:gs pos="100000">
                <a:srgbClr val="8B2B7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Rectangle 11"/>
          <p:cNvSpPr/>
          <p:nvPr userDrawn="1"/>
        </p:nvSpPr>
        <p:spPr>
          <a:xfrm>
            <a:off x="9005455" y="1"/>
            <a:ext cx="16847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3455438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772816"/>
            <a:ext cx="12192000" cy="1368152"/>
          </a:xfrm>
          <a:solidFill>
            <a:srgbClr val="8B2B75"/>
          </a:solidFill>
        </p:spPr>
        <p:txBody>
          <a:bodyPr anchor="ctr"/>
          <a:lstStyle>
            <a:lvl1pPr algn="ctr">
              <a:defRPr>
                <a:solidFill>
                  <a:schemeClr val="bg1"/>
                </a:solidFill>
              </a:defRPr>
            </a:lvl1pPr>
          </a:lstStyle>
          <a:p>
            <a:r>
              <a:rPr lang="en-US"/>
              <a:t>Click to edit Master title style</a:t>
            </a:r>
            <a:endParaRPr lang="en-US" dirty="0"/>
          </a:p>
        </p:txBody>
      </p:sp>
      <p:sp>
        <p:nvSpPr>
          <p:cNvPr id="4099" name="Rectangle 3"/>
          <p:cNvSpPr>
            <a:spLocks noGrp="1" noChangeArrowheads="1"/>
          </p:cNvSpPr>
          <p:nvPr>
            <p:ph type="subTitle" idx="1"/>
          </p:nvPr>
        </p:nvSpPr>
        <p:spPr>
          <a:xfrm>
            <a:off x="2550991" y="3429000"/>
            <a:ext cx="6240695" cy="720080"/>
          </a:xfrm>
        </p:spPr>
        <p:txBody>
          <a:bodyPr/>
          <a:lstStyle>
            <a:lvl1pPr marL="0" indent="0" algn="ctr">
              <a:lnSpc>
                <a:spcPts val="1950"/>
              </a:lnSpc>
              <a:buNone/>
              <a:defRPr sz="1800">
                <a:solidFill>
                  <a:srgbClr val="4CBBB7"/>
                </a:solidFill>
              </a:defRPr>
            </a:lvl1pPr>
          </a:lstStyle>
          <a:p>
            <a:r>
              <a:rPr lang="en-US"/>
              <a:t>Click to edit Master subtitle style</a:t>
            </a:r>
            <a:endParaRPr lang="en-US" dirty="0"/>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69537" y="60092"/>
            <a:ext cx="2824843" cy="1208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userDrawn="1"/>
        </p:nvCxnSpPr>
        <p:spPr bwMode="auto">
          <a:xfrm>
            <a:off x="1" y="3140968"/>
            <a:ext cx="12148364" cy="0"/>
          </a:xfrm>
          <a:prstGeom prst="line">
            <a:avLst/>
          </a:prstGeom>
          <a:solidFill>
            <a:schemeClr val="accent1"/>
          </a:solidFill>
          <a:ln w="57150" cap="flat" cmpd="sng" algn="ctr">
            <a:solidFill>
              <a:srgbClr val="4CBBB7"/>
            </a:solidFill>
            <a:prstDash val="solid"/>
            <a:round/>
            <a:headEnd type="none" w="med" len="med"/>
            <a:tailEnd type="none" w="med" len="med"/>
          </a:ln>
          <a:effectLst/>
        </p:spPr>
      </p:cxnSp>
    </p:spTree>
    <p:extLst>
      <p:ext uri="{BB962C8B-B14F-4D97-AF65-F5344CB8AC3E}">
        <p14:creationId xmlns:p14="http://schemas.microsoft.com/office/powerpoint/2010/main" val="2980339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9" y="116632"/>
            <a:ext cx="8174699" cy="778098"/>
          </a:xfrm>
        </p:spPr>
        <p:txBody>
          <a:bodyPr anchor="ctr"/>
          <a:lstStyle>
            <a:lvl1pPr>
              <a:lnSpc>
                <a:spcPct val="100000"/>
              </a:lnSpc>
              <a:defRPr sz="1500">
                <a:solidFill>
                  <a:srgbClr val="8B2B75"/>
                </a:solidFill>
              </a:defRPr>
            </a:lvl1pPr>
          </a:lstStyle>
          <a:p>
            <a:r>
              <a:rPr lang="en-US" dirty="0"/>
              <a:t>Click to edit Master title style</a:t>
            </a:r>
            <a:br>
              <a:rPr lang="en-US" dirty="0"/>
            </a:br>
            <a:r>
              <a:rPr lang="en-US" i="1" dirty="0"/>
              <a:t>Subheading</a:t>
            </a:r>
            <a:endParaRPr lang="en-US" dirty="0"/>
          </a:p>
        </p:txBody>
      </p:sp>
      <p:sp>
        <p:nvSpPr>
          <p:cNvPr id="12" name="Text Placeholder 2"/>
          <p:cNvSpPr>
            <a:spLocks noGrp="1"/>
          </p:cNvSpPr>
          <p:nvPr>
            <p:ph type="body" idx="1"/>
          </p:nvPr>
        </p:nvSpPr>
        <p:spPr>
          <a:xfrm>
            <a:off x="366047" y="1194031"/>
            <a:ext cx="5386917" cy="639762"/>
          </a:xfrm>
        </p:spPr>
        <p:txBody>
          <a:bodyPr anchor="b"/>
          <a:lstStyle>
            <a:lvl1pPr marL="0" marR="0" indent="0" algn="l" defTabSz="685800" rtl="0" eaLnBrk="1" fontAlgn="auto" latinLnBrk="0" hangingPunct="1">
              <a:lnSpc>
                <a:spcPct val="100000"/>
              </a:lnSpc>
              <a:spcBef>
                <a:spcPts val="0"/>
              </a:spcBef>
              <a:spcAft>
                <a:spcPts val="0"/>
              </a:spcAft>
              <a:buClrTx/>
              <a:buSzTx/>
              <a:buFontTx/>
              <a:buNone/>
              <a:tabLst/>
              <a:defRPr sz="1800" b="1">
                <a:solidFill>
                  <a:srgbClr val="4CBBB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3" name="Text Placeholder 4"/>
          <p:cNvSpPr>
            <a:spLocks noGrp="1"/>
          </p:cNvSpPr>
          <p:nvPr>
            <p:ph type="body" sz="quarter" idx="3"/>
          </p:nvPr>
        </p:nvSpPr>
        <p:spPr>
          <a:xfrm>
            <a:off x="5966097" y="1210625"/>
            <a:ext cx="5389035" cy="639762"/>
          </a:xfrm>
        </p:spPr>
        <p:txBody>
          <a:bodyPr anchor="b"/>
          <a:lstStyle>
            <a:lvl1pPr marL="0" indent="0">
              <a:lnSpc>
                <a:spcPct val="100000"/>
              </a:lnSpc>
              <a:spcAft>
                <a:spcPts val="0"/>
              </a:spcAft>
              <a:buNone/>
              <a:defRPr sz="1800" b="1">
                <a:solidFill>
                  <a:srgbClr val="4CBBB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3"/>
          <p:cNvSpPr>
            <a:spLocks noGrp="1"/>
          </p:cNvSpPr>
          <p:nvPr>
            <p:ph sz="half" idx="2"/>
          </p:nvPr>
        </p:nvSpPr>
        <p:spPr>
          <a:xfrm>
            <a:off x="366047" y="1918897"/>
            <a:ext cx="5386917" cy="3951288"/>
          </a:xfrm>
        </p:spPr>
        <p:txBody>
          <a:bodyPr/>
          <a:lstStyle>
            <a:lvl1pPr>
              <a:lnSpc>
                <a:spcPct val="100000"/>
              </a:lnSpc>
              <a:spcAft>
                <a:spcPts val="0"/>
              </a:spcAft>
              <a:defRPr sz="1800">
                <a:solidFill>
                  <a:schemeClr val="tx1"/>
                </a:solidFill>
              </a:defRPr>
            </a:lvl1pPr>
            <a:lvl2pPr marL="600075" indent="-257175" fontAlgn="base">
              <a:lnSpc>
                <a:spcPct val="100000"/>
              </a:lnSpc>
              <a:spcAft>
                <a:spcPts val="0"/>
              </a:spcAft>
              <a:buClr>
                <a:srgbClr val="8B2B75"/>
              </a:buClr>
              <a:buFont typeface="Wingdings" panose="05000000000000000000" pitchFamily="2" charset="2"/>
              <a:buChar char="§"/>
              <a:tabLst>
                <a:tab pos="685800" algn="l"/>
              </a:tabLst>
              <a:defRPr sz="1500">
                <a:latin typeface="+mj-lt"/>
              </a:defRPr>
            </a:lvl2pPr>
            <a:lvl3pPr marL="857250" indent="-171450">
              <a:lnSpc>
                <a:spcPct val="100000"/>
              </a:lnSpc>
              <a:spcAft>
                <a:spcPts val="0"/>
              </a:spcAft>
              <a:buClr>
                <a:srgbClr val="8B2B75"/>
              </a:buClr>
              <a:buSzPct val="60000"/>
              <a:buFont typeface="Wingdings" panose="05000000000000000000" pitchFamily="2" charset="2"/>
              <a:buChar char="q"/>
              <a:defRPr sz="1350"/>
            </a:lvl3pPr>
            <a:lvl4pPr marL="1200150" indent="-171450">
              <a:lnSpc>
                <a:spcPct val="100000"/>
              </a:lnSpc>
              <a:spcAft>
                <a:spcPts val="0"/>
              </a:spcAft>
              <a:buClr>
                <a:srgbClr val="8B2B75"/>
              </a:buClr>
              <a:buFont typeface="Courier New" panose="02070309020205020404" pitchFamily="49" charset="0"/>
              <a:buChar char="o"/>
              <a:defRPr sz="1200"/>
            </a:lvl4pPr>
            <a:lvl5pPr marL="1585913" indent="-214313">
              <a:lnSpc>
                <a:spcPct val="100000"/>
              </a:lnSpc>
              <a:spcAft>
                <a:spcPts val="0"/>
              </a:spcAft>
              <a:buClr>
                <a:srgbClr val="8B2B75"/>
              </a:buClr>
              <a:buFont typeface="Arial" panose="020B0604020202020204" pitchFamily="34" charset="0"/>
              <a:buChar char="•"/>
              <a:defRPr sz="1200"/>
            </a:lvl5pPr>
            <a:lvl6pPr marL="1928813" indent="-214313">
              <a:buFontTx/>
              <a:buBlip>
                <a:blip r:embed="rId2"/>
              </a:buBlip>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sz="900" dirty="0">
              <a:effectLst/>
              <a:latin typeface="Times New Roman"/>
              <a:ea typeface="Times New Roman"/>
              <a:cs typeface="Times New Roman"/>
            </a:endParaRPr>
          </a:p>
        </p:txBody>
      </p:sp>
      <p:sp>
        <p:nvSpPr>
          <p:cNvPr id="15" name="Content Placeholder 5"/>
          <p:cNvSpPr>
            <a:spLocks noGrp="1"/>
          </p:cNvSpPr>
          <p:nvPr>
            <p:ph sz="quarter" idx="4"/>
          </p:nvPr>
        </p:nvSpPr>
        <p:spPr>
          <a:xfrm>
            <a:off x="5966097" y="1920167"/>
            <a:ext cx="5389035" cy="3951288"/>
          </a:xfrm>
        </p:spPr>
        <p:txBody>
          <a:bodyPr/>
          <a:lstStyle>
            <a:lvl1pPr>
              <a:lnSpc>
                <a:spcPct val="100000"/>
              </a:lnSpc>
              <a:spcAft>
                <a:spcPts val="0"/>
              </a:spcAft>
              <a:defRPr sz="1800">
                <a:solidFill>
                  <a:schemeClr val="tx1"/>
                </a:solidFill>
              </a:defRPr>
            </a:lvl1pPr>
            <a:lvl2pPr marL="557213" indent="-214313" algn="l" rtl="0" eaLnBrk="1" fontAlgn="base" hangingPunct="1">
              <a:lnSpc>
                <a:spcPct val="100000"/>
              </a:lnSpc>
              <a:spcBef>
                <a:spcPct val="0"/>
              </a:spcBef>
              <a:spcAft>
                <a:spcPts val="0"/>
              </a:spcAft>
              <a:buClr>
                <a:srgbClr val="8B2B75"/>
              </a:buClr>
              <a:buFont typeface="Wingdings" panose="05000000000000000000" pitchFamily="2" charset="2"/>
              <a:buChar char="§"/>
              <a:defRPr lang="en-US" sz="1500" dirty="0" smtClean="0">
                <a:solidFill>
                  <a:schemeClr val="tx1"/>
                </a:solidFill>
                <a:latin typeface="+mj-lt"/>
                <a:ea typeface="ヒラギノ角ゴ Pro W3" charset="-128"/>
                <a:cs typeface="ヒラギノ角ゴ Pro W3" charset="0"/>
              </a:defRPr>
            </a:lvl2pPr>
            <a:lvl3pPr marL="857250" indent="-171450" algn="l" rtl="0" eaLnBrk="1" fontAlgn="base" hangingPunct="1">
              <a:lnSpc>
                <a:spcPct val="100000"/>
              </a:lnSpc>
              <a:spcBef>
                <a:spcPct val="0"/>
              </a:spcBef>
              <a:spcAft>
                <a:spcPts val="0"/>
              </a:spcAft>
              <a:buClr>
                <a:srgbClr val="8B2B75"/>
              </a:buClr>
              <a:buSzPct val="60000"/>
              <a:buFont typeface="Wingdings" panose="05000000000000000000" pitchFamily="2" charset="2"/>
              <a:buChar char="q"/>
              <a:defRPr lang="en-US" sz="1350" dirty="0" smtClean="0">
                <a:solidFill>
                  <a:schemeClr val="tx1"/>
                </a:solidFill>
                <a:latin typeface="+mj-lt"/>
                <a:ea typeface="ヒラギノ角ゴ Pro W3" charset="-128"/>
                <a:cs typeface="ヒラギノ角ゴ Pro W3" charset="0"/>
              </a:defRPr>
            </a:lvl3pPr>
            <a:lvl4pPr marL="1200150" indent="-171450" algn="l" rtl="0" eaLnBrk="1" fontAlgn="base" hangingPunct="1">
              <a:lnSpc>
                <a:spcPct val="100000"/>
              </a:lnSpc>
              <a:spcBef>
                <a:spcPct val="0"/>
              </a:spcBef>
              <a:spcAft>
                <a:spcPts val="0"/>
              </a:spcAft>
              <a:buClr>
                <a:srgbClr val="8B2B75"/>
              </a:buClr>
              <a:buFont typeface="Courier New" panose="02070309020205020404" pitchFamily="49" charset="0"/>
              <a:buChar char="o"/>
              <a:defRPr lang="en-US" sz="1200" dirty="0" smtClean="0">
                <a:solidFill>
                  <a:schemeClr val="tx1"/>
                </a:solidFill>
                <a:latin typeface="+mj-lt"/>
                <a:ea typeface="ヒラギノ角ゴ Pro W3" charset="-128"/>
                <a:cs typeface="ヒラギノ角ゴ Pro W3" charset="0"/>
              </a:defRPr>
            </a:lvl4pPr>
            <a:lvl5pPr marL="1543050" indent="-171450" algn="l" rtl="0" eaLnBrk="1" fontAlgn="base" hangingPunct="1">
              <a:lnSpc>
                <a:spcPct val="100000"/>
              </a:lnSpc>
              <a:spcBef>
                <a:spcPct val="0"/>
              </a:spcBef>
              <a:spcAft>
                <a:spcPts val="0"/>
              </a:spcAft>
              <a:buClr>
                <a:srgbClr val="8B2B75"/>
              </a:buClr>
              <a:buFont typeface="Arial" panose="020B0604020202020204" pitchFamily="34" charset="0"/>
              <a:buChar char="•"/>
              <a:defRPr lang="en-US" sz="1200" dirty="0">
                <a:solidFill>
                  <a:schemeClr val="tx1"/>
                </a:solidFill>
                <a:latin typeface="+mj-lt"/>
                <a:ea typeface="ヒラギノ角ゴ Pro W3" charset="-128"/>
                <a:cs typeface="ヒラギノ角ゴ Pro W3" charset="0"/>
              </a:defRPr>
            </a:lvl5pPr>
            <a:lvl6pPr marL="1928813" indent="-214313">
              <a:buFontTx/>
              <a:buBlip>
                <a:blip r:embed="rId2"/>
              </a:buBlip>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p:cNvSpPr/>
          <p:nvPr userDrawn="1"/>
        </p:nvSpPr>
        <p:spPr bwMode="auto">
          <a:xfrm>
            <a:off x="0" y="-27384"/>
            <a:ext cx="12192000" cy="45719"/>
          </a:xfrm>
          <a:prstGeom prst="rect">
            <a:avLst/>
          </a:prstGeom>
          <a:solidFill>
            <a:srgbClr val="731A7C"/>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sz="1350" dirty="0">
              <a:solidFill>
                <a:prstClr val="black"/>
              </a:solidFill>
            </a:endParaRPr>
          </a:p>
        </p:txBody>
      </p:sp>
      <p:cxnSp>
        <p:nvCxnSpPr>
          <p:cNvPr id="5" name="Straight Connector 4"/>
          <p:cNvCxnSpPr/>
          <p:nvPr userDrawn="1"/>
        </p:nvCxnSpPr>
        <p:spPr bwMode="auto">
          <a:xfrm>
            <a:off x="0" y="908720"/>
            <a:ext cx="12192000" cy="0"/>
          </a:xfrm>
          <a:prstGeom prst="line">
            <a:avLst/>
          </a:prstGeom>
          <a:solidFill>
            <a:schemeClr val="accent1"/>
          </a:solidFill>
          <a:ln w="12700" cap="flat" cmpd="sng" algn="ctr">
            <a:solidFill>
              <a:srgbClr val="731A7C"/>
            </a:solidFill>
            <a:prstDash val="solid"/>
            <a:round/>
            <a:headEnd type="none" w="med" len="med"/>
            <a:tailEnd type="none" w="med" len="med"/>
          </a:ln>
          <a:effectLst/>
        </p:spPr>
      </p:cxn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15889" y="60092"/>
            <a:ext cx="1478492" cy="632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userDrawn="1"/>
        </p:nvSpPr>
        <p:spPr bwMode="auto">
          <a:xfrm>
            <a:off x="54912" y="6244389"/>
            <a:ext cx="12192000" cy="72008"/>
          </a:xfrm>
          <a:prstGeom prst="rect">
            <a:avLst/>
          </a:prstGeom>
          <a:solidFill>
            <a:srgbClr val="8B2B75"/>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sz="1350" dirty="0">
              <a:solidFill>
                <a:prstClr val="black"/>
              </a:solidFill>
            </a:endParaRPr>
          </a:p>
        </p:txBody>
      </p:sp>
      <p:sp>
        <p:nvSpPr>
          <p:cNvPr id="3" name="Rectangle 2"/>
          <p:cNvSpPr/>
          <p:nvPr userDrawn="1"/>
        </p:nvSpPr>
        <p:spPr bwMode="auto">
          <a:xfrm>
            <a:off x="54912" y="6177388"/>
            <a:ext cx="12192000" cy="46683"/>
          </a:xfrm>
          <a:prstGeom prst="rect">
            <a:avLst/>
          </a:prstGeom>
          <a:solidFill>
            <a:srgbClr val="4CBBB7"/>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sz="1350" dirty="0">
              <a:solidFill>
                <a:prstClr val="black"/>
              </a:solidFill>
            </a:endParaRPr>
          </a:p>
        </p:txBody>
      </p:sp>
      <p:sp>
        <p:nvSpPr>
          <p:cNvPr id="6" name="Rectangle 5"/>
          <p:cNvSpPr/>
          <p:nvPr userDrawn="1"/>
        </p:nvSpPr>
        <p:spPr>
          <a:xfrm>
            <a:off x="172179" y="6451518"/>
            <a:ext cx="11847644" cy="392415"/>
          </a:xfrm>
          <a:prstGeom prst="rect">
            <a:avLst/>
          </a:prstGeom>
          <a:noFill/>
        </p:spPr>
        <p:txBody>
          <a:bodyPr wrap="square" anchor="ctr" anchorCtr="0">
            <a:spAutoFit/>
          </a:bodyPr>
          <a:lstStyle/>
          <a:p>
            <a:pPr algn="ctr"/>
            <a:fld id="{2D7C80A6-A63C-9F45-88D3-880490AABCB7}" type="slidenum">
              <a:rPr lang="en-GB" sz="600" b="1">
                <a:solidFill>
                  <a:srgbClr val="8B2B75"/>
                </a:solidFill>
              </a:rPr>
              <a:pPr algn="ctr"/>
              <a:t>‹#›</a:t>
            </a:fld>
            <a:endParaRPr lang="en-GB" sz="600" b="1" dirty="0">
              <a:solidFill>
                <a:srgbClr val="8B2B75"/>
              </a:solidFill>
            </a:endParaRPr>
          </a:p>
          <a:p>
            <a:pPr algn="ctr"/>
            <a:endParaRPr lang="en-US" sz="1350" dirty="0">
              <a:solidFill>
                <a:prstClr val="white">
                  <a:lumMod val="65000"/>
                </a:prstClr>
              </a:solidFill>
            </a:endParaRP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41770" t="10401" b="7466"/>
          <a:stretch/>
        </p:blipFill>
        <p:spPr>
          <a:xfrm>
            <a:off x="7375863" y="6410318"/>
            <a:ext cx="713835" cy="32117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59209" y="6431565"/>
            <a:ext cx="641899" cy="269606"/>
          </a:xfrm>
          <a:prstGeom prst="rect">
            <a:avLst/>
          </a:prstGeom>
          <a:ln>
            <a:noFill/>
          </a:ln>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806905" y="6368503"/>
            <a:ext cx="790096" cy="322995"/>
          </a:xfrm>
          <a:prstGeom prst="rect">
            <a:avLst/>
          </a:prstGeom>
        </p:spPr>
      </p:pic>
      <p:pic>
        <p:nvPicPr>
          <p:cNvPr id="18" name="Picture 17"/>
          <p:cNvPicPr>
            <a:picLocks noChangeAspect="1"/>
          </p:cNvPicPr>
          <p:nvPr userDrawn="1"/>
        </p:nvPicPr>
        <p:blipFill>
          <a:blip r:embed="rId7"/>
          <a:stretch>
            <a:fillRect/>
          </a:stretch>
        </p:blipFill>
        <p:spPr>
          <a:xfrm>
            <a:off x="10634149" y="6452507"/>
            <a:ext cx="1042055" cy="238988"/>
          </a:xfrm>
          <a:prstGeom prst="rect">
            <a:avLst/>
          </a:prstGeom>
        </p:spPr>
      </p:pic>
      <p:pic>
        <p:nvPicPr>
          <p:cNvPr id="19" name="Picture 18"/>
          <p:cNvPicPr>
            <a:picLocks noChangeAspect="1"/>
          </p:cNvPicPr>
          <p:nvPr userDrawn="1"/>
        </p:nvPicPr>
        <p:blipFill rotWithShape="1">
          <a:blip r:embed="rId8" cstate="print">
            <a:extLst>
              <a:ext uri="{28A0092B-C50C-407E-A947-70E740481C1C}">
                <a14:useLocalDpi xmlns:a14="http://schemas.microsoft.com/office/drawing/2010/main" val="0"/>
              </a:ext>
            </a:extLst>
          </a:blip>
          <a:srcRect l="29133" t="10229" r="3220" b="25248"/>
          <a:stretch/>
        </p:blipFill>
        <p:spPr>
          <a:xfrm>
            <a:off x="8907197" y="6379445"/>
            <a:ext cx="872305" cy="303750"/>
          </a:xfrm>
          <a:prstGeom prst="rect">
            <a:avLst/>
          </a:prstGeom>
        </p:spPr>
      </p:pic>
      <p:pic>
        <p:nvPicPr>
          <p:cNvPr id="20" name="Picture 19"/>
          <p:cNvPicPr/>
          <p:nvPr userDrawn="1"/>
        </p:nvPicPr>
        <p:blipFill rotWithShape="1">
          <a:blip r:embed="rId9">
            <a:extLst>
              <a:ext uri="{28A0092B-C50C-407E-A947-70E740481C1C}">
                <a14:useLocalDpi xmlns:a14="http://schemas.microsoft.com/office/drawing/2010/main" val="0"/>
              </a:ext>
            </a:extLst>
          </a:blip>
          <a:srcRect l="29079" t="25000" r="56184" b="16304"/>
          <a:stretch/>
        </p:blipFill>
        <p:spPr bwMode="auto">
          <a:xfrm>
            <a:off x="6484025" y="6401504"/>
            <a:ext cx="914063" cy="352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3142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in 1">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95188" y="1459493"/>
            <a:ext cx="11220560" cy="639762"/>
          </a:xfrm>
        </p:spPr>
        <p:txBody>
          <a:bodyPr anchor="b"/>
          <a:lstStyle>
            <a:lvl1pPr marL="0" indent="0">
              <a:lnSpc>
                <a:spcPct val="100000"/>
              </a:lnSpc>
              <a:spcAft>
                <a:spcPts val="0"/>
              </a:spcAft>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cxnSp>
        <p:nvCxnSpPr>
          <p:cNvPr id="9" name="Straight Connector 8"/>
          <p:cNvCxnSpPr/>
          <p:nvPr userDrawn="1"/>
        </p:nvCxnSpPr>
        <p:spPr bwMode="auto">
          <a:xfrm>
            <a:off x="423985" y="1196752"/>
            <a:ext cx="11078155" cy="0"/>
          </a:xfrm>
          <a:prstGeom prst="line">
            <a:avLst/>
          </a:prstGeom>
          <a:solidFill>
            <a:schemeClr val="accent1"/>
          </a:solidFill>
          <a:ln w="9525" cap="flat" cmpd="sng" algn="ctr">
            <a:solidFill>
              <a:srgbClr val="8B2B75"/>
            </a:solidFill>
            <a:prstDash val="solid"/>
            <a:round/>
            <a:headEnd type="none" w="med" len="med"/>
            <a:tailEnd type="none" w="med" len="med"/>
          </a:ln>
          <a:effectLst/>
        </p:spPr>
      </p:cxnSp>
      <p:sp>
        <p:nvSpPr>
          <p:cNvPr id="14" name="Rectangle 13"/>
          <p:cNvSpPr/>
          <p:nvPr userDrawn="1"/>
        </p:nvSpPr>
        <p:spPr>
          <a:xfrm>
            <a:off x="0" y="6527606"/>
            <a:ext cx="12192000" cy="184666"/>
          </a:xfrm>
          <a:prstGeom prst="rect">
            <a:avLst/>
          </a:prstGeom>
          <a:noFill/>
        </p:spPr>
        <p:txBody>
          <a:bodyPr wrap="square">
            <a:spAutoFit/>
          </a:bodyPr>
          <a:lstStyle/>
          <a:p>
            <a:pPr algn="ctr"/>
            <a:fld id="{2D7C80A6-A63C-9F45-88D3-880490AABCB7}" type="slidenum">
              <a:rPr lang="en-GB" sz="600">
                <a:solidFill>
                  <a:srgbClr val="8B2B75"/>
                </a:solidFill>
              </a:rPr>
              <a:pPr algn="ctr"/>
              <a:t>‹#›</a:t>
            </a:fld>
            <a:endParaRPr lang="en-US" sz="1350" dirty="0">
              <a:solidFill>
                <a:srgbClr val="8B2B75"/>
              </a:solidFill>
            </a:endParaRPr>
          </a:p>
        </p:txBody>
      </p:sp>
      <p:sp>
        <p:nvSpPr>
          <p:cNvPr id="13" name="Title 1"/>
          <p:cNvSpPr>
            <a:spLocks noGrp="1"/>
          </p:cNvSpPr>
          <p:nvPr>
            <p:ph type="title"/>
          </p:nvPr>
        </p:nvSpPr>
        <p:spPr>
          <a:xfrm>
            <a:off x="609609" y="116632"/>
            <a:ext cx="8174699" cy="778098"/>
          </a:xfrm>
        </p:spPr>
        <p:txBody>
          <a:bodyPr anchor="ctr"/>
          <a:lstStyle>
            <a:lvl1pPr>
              <a:lnSpc>
                <a:spcPct val="100000"/>
              </a:lnSpc>
              <a:defRPr sz="1350"/>
            </a:lvl1pPr>
          </a:lstStyle>
          <a:p>
            <a:r>
              <a:rPr lang="en-US"/>
              <a:t>Click to edit Master title style</a:t>
            </a:r>
            <a:endParaRPr lang="en-US" dirty="0"/>
          </a:p>
        </p:txBody>
      </p:sp>
      <p:sp>
        <p:nvSpPr>
          <p:cNvPr id="7" name="Content Placeholder 3"/>
          <p:cNvSpPr>
            <a:spLocks noGrp="1"/>
          </p:cNvSpPr>
          <p:nvPr>
            <p:ph sz="half" idx="2"/>
          </p:nvPr>
        </p:nvSpPr>
        <p:spPr>
          <a:xfrm>
            <a:off x="495188" y="2181462"/>
            <a:ext cx="11220560" cy="3951288"/>
          </a:xfrm>
        </p:spPr>
        <p:txBody>
          <a:bodyPr/>
          <a:lstStyle>
            <a:lvl1pPr>
              <a:lnSpc>
                <a:spcPct val="100000"/>
              </a:lnSpc>
              <a:spcAft>
                <a:spcPts val="0"/>
              </a:spcAft>
              <a:defRPr sz="1800">
                <a:solidFill>
                  <a:schemeClr val="tx1"/>
                </a:solidFill>
              </a:defRPr>
            </a:lvl1pPr>
            <a:lvl2pPr marL="600075" indent="-257175" fontAlgn="base">
              <a:lnSpc>
                <a:spcPct val="100000"/>
              </a:lnSpc>
              <a:spcAft>
                <a:spcPts val="0"/>
              </a:spcAft>
              <a:buClr>
                <a:srgbClr val="8B2B75"/>
              </a:buClr>
              <a:buFont typeface="Wingdings" panose="05000000000000000000" pitchFamily="2" charset="2"/>
              <a:buChar char="§"/>
              <a:tabLst>
                <a:tab pos="685800" algn="l"/>
              </a:tabLst>
              <a:defRPr sz="1500">
                <a:latin typeface="+mj-lt"/>
              </a:defRPr>
            </a:lvl2pPr>
            <a:lvl3pPr marL="857250" indent="-171450">
              <a:lnSpc>
                <a:spcPct val="100000"/>
              </a:lnSpc>
              <a:spcAft>
                <a:spcPts val="0"/>
              </a:spcAft>
              <a:buClr>
                <a:srgbClr val="8B2B75"/>
              </a:buClr>
              <a:buSzPct val="60000"/>
              <a:buFont typeface="Wingdings" panose="05000000000000000000" pitchFamily="2" charset="2"/>
              <a:buChar char="q"/>
              <a:defRPr sz="1350"/>
            </a:lvl3pPr>
            <a:lvl4pPr marL="1200150" indent="-171450">
              <a:lnSpc>
                <a:spcPct val="100000"/>
              </a:lnSpc>
              <a:spcAft>
                <a:spcPts val="0"/>
              </a:spcAft>
              <a:buClr>
                <a:srgbClr val="8B2B75"/>
              </a:buClr>
              <a:buFont typeface="Courier New" panose="02070309020205020404" pitchFamily="49" charset="0"/>
              <a:buChar char="o"/>
              <a:defRPr sz="1200"/>
            </a:lvl4pPr>
            <a:lvl5pPr marL="1585913" indent="-214313">
              <a:lnSpc>
                <a:spcPct val="100000"/>
              </a:lnSpc>
              <a:spcAft>
                <a:spcPts val="0"/>
              </a:spcAft>
              <a:buClr>
                <a:srgbClr val="8B2B75"/>
              </a:buClr>
              <a:buFont typeface="Arial" panose="020B0604020202020204" pitchFamily="34" charset="0"/>
              <a:buChar char="•"/>
              <a:defRPr sz="1200"/>
            </a:lvl5pPr>
            <a:lvl6pPr marL="1928813" indent="-214313">
              <a:buFontTx/>
              <a:buBlip>
                <a:blip r:embed="rId2"/>
              </a:buBlip>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sz="900" dirty="0">
              <a:effectLst/>
              <a:latin typeface="Times New Roman"/>
              <a:ea typeface="Times New Roman"/>
              <a:cs typeface="Times New Roman"/>
            </a:endParaRPr>
          </a:p>
        </p:txBody>
      </p:sp>
      <p:pic>
        <p:nvPicPr>
          <p:cNvPr id="2" name="Picture 1"/>
          <p:cNvPicPr>
            <a:picLocks noChangeAspect="1"/>
          </p:cNvPicPr>
          <p:nvPr userDrawn="1"/>
        </p:nvPicPr>
        <p:blipFill>
          <a:blip r:embed="rId3"/>
          <a:stretch>
            <a:fillRect/>
          </a:stretch>
        </p:blipFill>
        <p:spPr>
          <a:xfrm>
            <a:off x="-1057" y="6359458"/>
            <a:ext cx="12193057" cy="73158"/>
          </a:xfrm>
          <a:prstGeom prst="rect">
            <a:avLst/>
          </a:prstGeom>
        </p:spPr>
      </p:pic>
      <p:pic>
        <p:nvPicPr>
          <p:cNvPr id="3" name="Picture 2"/>
          <p:cNvPicPr>
            <a:picLocks noChangeAspect="1"/>
          </p:cNvPicPr>
          <p:nvPr userDrawn="1"/>
        </p:nvPicPr>
        <p:blipFill>
          <a:blip r:embed="rId4"/>
          <a:stretch>
            <a:fillRect/>
          </a:stretch>
        </p:blipFill>
        <p:spPr>
          <a:xfrm>
            <a:off x="8941" y="6291974"/>
            <a:ext cx="12193057" cy="48772"/>
          </a:xfrm>
          <a:prstGeom prst="rect">
            <a:avLst/>
          </a:prstGeom>
        </p:spPr>
      </p:pic>
      <p:pic>
        <p:nvPicPr>
          <p:cNvPr id="4" name="Picture 3"/>
          <p:cNvPicPr>
            <a:picLocks noChangeAspect="1"/>
          </p:cNvPicPr>
          <p:nvPr userDrawn="1"/>
        </p:nvPicPr>
        <p:blipFill>
          <a:blip r:embed="rId5"/>
          <a:stretch>
            <a:fillRect/>
          </a:stretch>
        </p:blipFill>
        <p:spPr>
          <a:xfrm>
            <a:off x="6450502" y="6451331"/>
            <a:ext cx="915417" cy="353599"/>
          </a:xfrm>
          <a:prstGeom prst="rect">
            <a:avLst/>
          </a:prstGeom>
        </p:spPr>
      </p:pic>
      <p:pic>
        <p:nvPicPr>
          <p:cNvPr id="8" name="Picture 7"/>
          <p:cNvPicPr>
            <a:picLocks noChangeAspect="1"/>
          </p:cNvPicPr>
          <p:nvPr userDrawn="1"/>
        </p:nvPicPr>
        <p:blipFill>
          <a:blip r:embed="rId6"/>
          <a:stretch>
            <a:fillRect/>
          </a:stretch>
        </p:blipFill>
        <p:spPr>
          <a:xfrm>
            <a:off x="7493325" y="6494078"/>
            <a:ext cx="712825" cy="317019"/>
          </a:xfrm>
          <a:prstGeom prst="rect">
            <a:avLst/>
          </a:prstGeom>
        </p:spPr>
      </p:pic>
      <p:pic>
        <p:nvPicPr>
          <p:cNvPr id="10" name="Picture 9"/>
          <p:cNvPicPr>
            <a:picLocks noChangeAspect="1"/>
          </p:cNvPicPr>
          <p:nvPr userDrawn="1"/>
        </p:nvPicPr>
        <p:blipFill>
          <a:blip r:embed="rId7"/>
          <a:stretch>
            <a:fillRect/>
          </a:stretch>
        </p:blipFill>
        <p:spPr>
          <a:xfrm>
            <a:off x="8259097" y="6503223"/>
            <a:ext cx="645295" cy="268247"/>
          </a:xfrm>
          <a:prstGeom prst="rect">
            <a:avLst/>
          </a:prstGeom>
        </p:spPr>
      </p:pic>
      <p:pic>
        <p:nvPicPr>
          <p:cNvPr id="15" name="Picture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29133" t="10229" r="3220" b="25248"/>
          <a:stretch/>
        </p:blipFill>
        <p:spPr>
          <a:xfrm>
            <a:off x="8981570" y="6499970"/>
            <a:ext cx="872305" cy="303750"/>
          </a:xfrm>
          <a:prstGeom prst="rect">
            <a:avLst/>
          </a:prstGeom>
        </p:spPr>
      </p:pic>
      <p:pic>
        <p:nvPicPr>
          <p:cNvPr id="11" name="Picture 10"/>
          <p:cNvPicPr>
            <a:picLocks noChangeAspect="1"/>
          </p:cNvPicPr>
          <p:nvPr userDrawn="1"/>
        </p:nvPicPr>
        <p:blipFill>
          <a:blip r:embed="rId9"/>
          <a:stretch>
            <a:fillRect/>
          </a:stretch>
        </p:blipFill>
        <p:spPr>
          <a:xfrm>
            <a:off x="9915897" y="6487978"/>
            <a:ext cx="787859" cy="323116"/>
          </a:xfrm>
          <a:prstGeom prst="rect">
            <a:avLst/>
          </a:prstGeom>
        </p:spPr>
      </p:pic>
      <p:pic>
        <p:nvPicPr>
          <p:cNvPr id="12" name="Picture 11"/>
          <p:cNvPicPr>
            <a:picLocks noChangeAspect="1"/>
          </p:cNvPicPr>
          <p:nvPr userDrawn="1"/>
        </p:nvPicPr>
        <p:blipFill>
          <a:blip r:embed="rId10"/>
          <a:stretch>
            <a:fillRect/>
          </a:stretch>
        </p:blipFill>
        <p:spPr>
          <a:xfrm>
            <a:off x="10913558" y="6527609"/>
            <a:ext cx="1042975" cy="243861"/>
          </a:xfrm>
          <a:prstGeom prst="rect">
            <a:avLst/>
          </a:prstGeom>
        </p:spPr>
      </p:pic>
      <p:pic>
        <p:nvPicPr>
          <p:cNvPr id="6" name="Picture 5"/>
          <p:cNvPicPr>
            <a:picLocks noChangeAspect="1"/>
          </p:cNvPicPr>
          <p:nvPr userDrawn="1"/>
        </p:nvPicPr>
        <p:blipFill>
          <a:blip r:embed="rId11"/>
          <a:stretch>
            <a:fillRect/>
          </a:stretch>
        </p:blipFill>
        <p:spPr>
          <a:xfrm>
            <a:off x="10144080" y="117308"/>
            <a:ext cx="1812451" cy="777422"/>
          </a:xfrm>
          <a:prstGeom prst="rect">
            <a:avLst/>
          </a:prstGeom>
        </p:spPr>
      </p:pic>
    </p:spTree>
    <p:extLst>
      <p:ext uri="{BB962C8B-B14F-4D97-AF65-F5344CB8AC3E}">
        <p14:creationId xmlns:p14="http://schemas.microsoft.com/office/powerpoint/2010/main" val="212355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Main 1">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95188" y="1459493"/>
            <a:ext cx="11220560" cy="639762"/>
          </a:xfrm>
        </p:spPr>
        <p:txBody>
          <a:bodyPr anchor="b"/>
          <a:lstStyle>
            <a:lvl1pPr marL="0" indent="0">
              <a:lnSpc>
                <a:spcPct val="100000"/>
              </a:lnSpc>
              <a:spcAft>
                <a:spcPts val="0"/>
              </a:spcAft>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Rectangle 13"/>
          <p:cNvSpPr/>
          <p:nvPr userDrawn="1"/>
        </p:nvSpPr>
        <p:spPr>
          <a:xfrm>
            <a:off x="0" y="6527606"/>
            <a:ext cx="12192000" cy="184666"/>
          </a:xfrm>
          <a:prstGeom prst="rect">
            <a:avLst/>
          </a:prstGeom>
          <a:noFill/>
        </p:spPr>
        <p:txBody>
          <a:bodyPr wrap="square">
            <a:spAutoFit/>
          </a:bodyPr>
          <a:lstStyle/>
          <a:p>
            <a:pPr algn="ctr"/>
            <a:fld id="{2D7C80A6-A63C-9F45-88D3-880490AABCB7}" type="slidenum">
              <a:rPr lang="en-GB" sz="600">
                <a:solidFill>
                  <a:srgbClr val="8B2B75"/>
                </a:solidFill>
              </a:rPr>
              <a:pPr algn="ctr"/>
              <a:t>‹#›</a:t>
            </a:fld>
            <a:endParaRPr lang="en-US" sz="1350" dirty="0">
              <a:solidFill>
                <a:srgbClr val="8B2B75"/>
              </a:solidFill>
            </a:endParaRPr>
          </a:p>
        </p:txBody>
      </p:sp>
      <p:sp>
        <p:nvSpPr>
          <p:cNvPr id="13" name="Title 1"/>
          <p:cNvSpPr>
            <a:spLocks noGrp="1"/>
          </p:cNvSpPr>
          <p:nvPr>
            <p:ph type="title"/>
          </p:nvPr>
        </p:nvSpPr>
        <p:spPr>
          <a:xfrm>
            <a:off x="609610" y="116632"/>
            <a:ext cx="9031401" cy="778098"/>
          </a:xfrm>
          <a:solidFill>
            <a:srgbClr val="8B2B75"/>
          </a:solidFill>
        </p:spPr>
        <p:txBody>
          <a:bodyPr anchor="ctr"/>
          <a:lstStyle>
            <a:lvl1pPr>
              <a:lnSpc>
                <a:spcPct val="100000"/>
              </a:lnSpc>
              <a:defRPr sz="1350">
                <a:solidFill>
                  <a:schemeClr val="bg1"/>
                </a:solidFill>
              </a:defRPr>
            </a:lvl1pPr>
          </a:lstStyle>
          <a:p>
            <a:r>
              <a:rPr lang="en-US"/>
              <a:t>Click to edit Master title style</a:t>
            </a:r>
            <a:endParaRPr lang="en-US" dirty="0"/>
          </a:p>
        </p:txBody>
      </p:sp>
      <p:sp>
        <p:nvSpPr>
          <p:cNvPr id="7" name="Content Placeholder 3"/>
          <p:cNvSpPr>
            <a:spLocks noGrp="1"/>
          </p:cNvSpPr>
          <p:nvPr>
            <p:ph sz="half" idx="2"/>
          </p:nvPr>
        </p:nvSpPr>
        <p:spPr>
          <a:xfrm>
            <a:off x="495188" y="2099255"/>
            <a:ext cx="11220560" cy="3951288"/>
          </a:xfrm>
        </p:spPr>
        <p:txBody>
          <a:bodyPr/>
          <a:lstStyle>
            <a:lvl1pPr>
              <a:lnSpc>
                <a:spcPct val="100000"/>
              </a:lnSpc>
              <a:spcAft>
                <a:spcPts val="0"/>
              </a:spcAft>
              <a:defRPr sz="1800">
                <a:solidFill>
                  <a:schemeClr val="tx1"/>
                </a:solidFill>
              </a:defRPr>
            </a:lvl1pPr>
            <a:lvl2pPr marL="600075" indent="-257175" fontAlgn="base">
              <a:lnSpc>
                <a:spcPct val="100000"/>
              </a:lnSpc>
              <a:spcAft>
                <a:spcPts val="0"/>
              </a:spcAft>
              <a:buClr>
                <a:srgbClr val="8B2B75"/>
              </a:buClr>
              <a:buFont typeface="Wingdings" panose="05000000000000000000" pitchFamily="2" charset="2"/>
              <a:buChar char="§"/>
              <a:tabLst>
                <a:tab pos="685800" algn="l"/>
              </a:tabLst>
              <a:defRPr sz="1500">
                <a:latin typeface="+mj-lt"/>
              </a:defRPr>
            </a:lvl2pPr>
            <a:lvl3pPr marL="857250" indent="-171450">
              <a:lnSpc>
                <a:spcPct val="100000"/>
              </a:lnSpc>
              <a:spcAft>
                <a:spcPts val="0"/>
              </a:spcAft>
              <a:buClr>
                <a:srgbClr val="8B2B75"/>
              </a:buClr>
              <a:buSzPct val="60000"/>
              <a:buFont typeface="Wingdings" panose="05000000000000000000" pitchFamily="2" charset="2"/>
              <a:buChar char="q"/>
              <a:defRPr sz="1350"/>
            </a:lvl3pPr>
            <a:lvl4pPr marL="1200150" indent="-171450">
              <a:lnSpc>
                <a:spcPct val="100000"/>
              </a:lnSpc>
              <a:spcAft>
                <a:spcPts val="0"/>
              </a:spcAft>
              <a:buClr>
                <a:srgbClr val="8B2B75"/>
              </a:buClr>
              <a:buFont typeface="Courier New" panose="02070309020205020404" pitchFamily="49" charset="0"/>
              <a:buChar char="o"/>
              <a:defRPr sz="1200"/>
            </a:lvl4pPr>
            <a:lvl5pPr marL="1585913" indent="-214313">
              <a:lnSpc>
                <a:spcPct val="100000"/>
              </a:lnSpc>
              <a:spcAft>
                <a:spcPts val="0"/>
              </a:spcAft>
              <a:buClr>
                <a:srgbClr val="8B2B75"/>
              </a:buClr>
              <a:buFont typeface="Arial" panose="020B0604020202020204" pitchFamily="34" charset="0"/>
              <a:buChar char="•"/>
              <a:defRPr sz="1200"/>
            </a:lvl5pPr>
            <a:lvl6pPr marL="1928813" indent="-214313">
              <a:buFontTx/>
              <a:buBlip>
                <a:blip r:embed="rId2"/>
              </a:buBlip>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sz="900" dirty="0">
              <a:effectLst/>
              <a:latin typeface="Times New Roman"/>
              <a:ea typeface="Times New Roman"/>
              <a:cs typeface="Times New Roman"/>
            </a:endParaRPr>
          </a:p>
        </p:txBody>
      </p:sp>
      <p:pic>
        <p:nvPicPr>
          <p:cNvPr id="2" name="Picture 1"/>
          <p:cNvPicPr>
            <a:picLocks noChangeAspect="1"/>
          </p:cNvPicPr>
          <p:nvPr userDrawn="1"/>
        </p:nvPicPr>
        <p:blipFill>
          <a:blip r:embed="rId3"/>
          <a:stretch>
            <a:fillRect/>
          </a:stretch>
        </p:blipFill>
        <p:spPr>
          <a:xfrm>
            <a:off x="-1057" y="6359458"/>
            <a:ext cx="12193057" cy="73158"/>
          </a:xfrm>
          <a:prstGeom prst="rect">
            <a:avLst/>
          </a:prstGeom>
        </p:spPr>
      </p:pic>
      <p:pic>
        <p:nvPicPr>
          <p:cNvPr id="3" name="Picture 2"/>
          <p:cNvPicPr>
            <a:picLocks noChangeAspect="1"/>
          </p:cNvPicPr>
          <p:nvPr userDrawn="1"/>
        </p:nvPicPr>
        <p:blipFill>
          <a:blip r:embed="rId4"/>
          <a:stretch>
            <a:fillRect/>
          </a:stretch>
        </p:blipFill>
        <p:spPr>
          <a:xfrm>
            <a:off x="8941" y="6291974"/>
            <a:ext cx="12193057" cy="48772"/>
          </a:xfrm>
          <a:prstGeom prst="rect">
            <a:avLst/>
          </a:prstGeom>
        </p:spPr>
      </p:pic>
      <p:pic>
        <p:nvPicPr>
          <p:cNvPr id="4" name="Picture 3"/>
          <p:cNvPicPr>
            <a:picLocks noChangeAspect="1"/>
          </p:cNvPicPr>
          <p:nvPr userDrawn="1"/>
        </p:nvPicPr>
        <p:blipFill>
          <a:blip r:embed="rId5"/>
          <a:stretch>
            <a:fillRect/>
          </a:stretch>
        </p:blipFill>
        <p:spPr>
          <a:xfrm>
            <a:off x="6450502" y="6451331"/>
            <a:ext cx="915417" cy="353599"/>
          </a:xfrm>
          <a:prstGeom prst="rect">
            <a:avLst/>
          </a:prstGeom>
        </p:spPr>
      </p:pic>
      <p:pic>
        <p:nvPicPr>
          <p:cNvPr id="8" name="Picture 7"/>
          <p:cNvPicPr>
            <a:picLocks noChangeAspect="1"/>
          </p:cNvPicPr>
          <p:nvPr userDrawn="1"/>
        </p:nvPicPr>
        <p:blipFill>
          <a:blip r:embed="rId6"/>
          <a:stretch>
            <a:fillRect/>
          </a:stretch>
        </p:blipFill>
        <p:spPr>
          <a:xfrm>
            <a:off x="7493325" y="6494078"/>
            <a:ext cx="712825" cy="317019"/>
          </a:xfrm>
          <a:prstGeom prst="rect">
            <a:avLst/>
          </a:prstGeom>
        </p:spPr>
      </p:pic>
      <p:pic>
        <p:nvPicPr>
          <p:cNvPr id="10" name="Picture 9"/>
          <p:cNvPicPr>
            <a:picLocks noChangeAspect="1"/>
          </p:cNvPicPr>
          <p:nvPr userDrawn="1"/>
        </p:nvPicPr>
        <p:blipFill>
          <a:blip r:embed="rId7"/>
          <a:stretch>
            <a:fillRect/>
          </a:stretch>
        </p:blipFill>
        <p:spPr>
          <a:xfrm>
            <a:off x="8259097" y="6503223"/>
            <a:ext cx="645295" cy="268247"/>
          </a:xfrm>
          <a:prstGeom prst="rect">
            <a:avLst/>
          </a:prstGeom>
        </p:spPr>
      </p:pic>
      <p:pic>
        <p:nvPicPr>
          <p:cNvPr id="15" name="Picture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29133" t="10229" r="3220" b="25248"/>
          <a:stretch/>
        </p:blipFill>
        <p:spPr>
          <a:xfrm>
            <a:off x="8981570" y="6499970"/>
            <a:ext cx="872305" cy="303750"/>
          </a:xfrm>
          <a:prstGeom prst="rect">
            <a:avLst/>
          </a:prstGeom>
        </p:spPr>
      </p:pic>
      <p:pic>
        <p:nvPicPr>
          <p:cNvPr id="11" name="Picture 10"/>
          <p:cNvPicPr>
            <a:picLocks noChangeAspect="1"/>
          </p:cNvPicPr>
          <p:nvPr userDrawn="1"/>
        </p:nvPicPr>
        <p:blipFill>
          <a:blip r:embed="rId9"/>
          <a:stretch>
            <a:fillRect/>
          </a:stretch>
        </p:blipFill>
        <p:spPr>
          <a:xfrm>
            <a:off x="9915897" y="6487978"/>
            <a:ext cx="787859" cy="323116"/>
          </a:xfrm>
          <a:prstGeom prst="rect">
            <a:avLst/>
          </a:prstGeom>
        </p:spPr>
      </p:pic>
      <p:pic>
        <p:nvPicPr>
          <p:cNvPr id="12" name="Picture 11"/>
          <p:cNvPicPr>
            <a:picLocks noChangeAspect="1"/>
          </p:cNvPicPr>
          <p:nvPr userDrawn="1"/>
        </p:nvPicPr>
        <p:blipFill>
          <a:blip r:embed="rId10"/>
          <a:stretch>
            <a:fillRect/>
          </a:stretch>
        </p:blipFill>
        <p:spPr>
          <a:xfrm>
            <a:off x="10913558" y="6527609"/>
            <a:ext cx="1042975" cy="243861"/>
          </a:xfrm>
          <a:prstGeom prst="rect">
            <a:avLst/>
          </a:prstGeom>
        </p:spPr>
      </p:pic>
      <p:pic>
        <p:nvPicPr>
          <p:cNvPr id="6" name="Picture 5"/>
          <p:cNvPicPr>
            <a:picLocks noChangeAspect="1"/>
          </p:cNvPicPr>
          <p:nvPr userDrawn="1"/>
        </p:nvPicPr>
        <p:blipFill>
          <a:blip r:embed="rId11"/>
          <a:stretch>
            <a:fillRect/>
          </a:stretch>
        </p:blipFill>
        <p:spPr>
          <a:xfrm>
            <a:off x="10144080" y="117308"/>
            <a:ext cx="1812451" cy="777422"/>
          </a:xfrm>
          <a:prstGeom prst="rect">
            <a:avLst/>
          </a:prstGeom>
        </p:spPr>
      </p:pic>
    </p:spTree>
    <p:extLst>
      <p:ext uri="{BB962C8B-B14F-4D97-AF65-F5344CB8AC3E}">
        <p14:creationId xmlns:p14="http://schemas.microsoft.com/office/powerpoint/2010/main" val="3604078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in 2">
    <p:spTree>
      <p:nvGrpSpPr>
        <p:cNvPr id="1" name=""/>
        <p:cNvGrpSpPr/>
        <p:nvPr/>
      </p:nvGrpSpPr>
      <p:grpSpPr>
        <a:xfrm>
          <a:off x="0" y="0"/>
          <a:ext cx="0" cy="0"/>
          <a:chOff x="0" y="0"/>
          <a:chExt cx="0" cy="0"/>
        </a:xfrm>
      </p:grpSpPr>
      <p:cxnSp>
        <p:nvCxnSpPr>
          <p:cNvPr id="9" name="Straight Connector 8"/>
          <p:cNvCxnSpPr/>
          <p:nvPr userDrawn="1"/>
        </p:nvCxnSpPr>
        <p:spPr bwMode="auto">
          <a:xfrm>
            <a:off x="566391" y="908720"/>
            <a:ext cx="11078155" cy="0"/>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sp>
        <p:nvSpPr>
          <p:cNvPr id="13" name="Text Placeholder 4"/>
          <p:cNvSpPr>
            <a:spLocks noGrp="1"/>
          </p:cNvSpPr>
          <p:nvPr>
            <p:ph type="body" sz="quarter" idx="3"/>
          </p:nvPr>
        </p:nvSpPr>
        <p:spPr>
          <a:xfrm>
            <a:off x="601237" y="1535113"/>
            <a:ext cx="10981167" cy="639762"/>
          </a:xfrm>
        </p:spPr>
        <p:txBody>
          <a:bodyPr anchor="b"/>
          <a:lstStyle>
            <a:lvl1pPr marL="0" indent="0">
              <a:lnSpc>
                <a:spcPct val="100000"/>
              </a:lnSpc>
              <a:spcAft>
                <a:spcPts val="0"/>
              </a:spcAft>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Content Placeholder 5"/>
          <p:cNvSpPr>
            <a:spLocks noGrp="1"/>
          </p:cNvSpPr>
          <p:nvPr>
            <p:ph sz="quarter" idx="4"/>
          </p:nvPr>
        </p:nvSpPr>
        <p:spPr>
          <a:xfrm>
            <a:off x="601237" y="2174875"/>
            <a:ext cx="10981167" cy="3951288"/>
          </a:xfrm>
        </p:spPr>
        <p:txBody>
          <a:bodyPr/>
          <a:lstStyle>
            <a:lvl1pPr>
              <a:lnSpc>
                <a:spcPct val="100000"/>
              </a:lnSpc>
              <a:spcAft>
                <a:spcPts val="0"/>
              </a:spcAft>
              <a:defRPr sz="1800">
                <a:solidFill>
                  <a:schemeClr val="tx1"/>
                </a:solidFill>
              </a:defRPr>
            </a:lvl1pPr>
            <a:lvl2pPr marL="557213" indent="-214313" fontAlgn="base">
              <a:lnSpc>
                <a:spcPct val="100000"/>
              </a:lnSpc>
              <a:spcAft>
                <a:spcPts val="0"/>
              </a:spcAft>
              <a:buFont typeface="Arial" panose="020B0604020202020204" pitchFamily="34" charset="0"/>
              <a:buChar char="•"/>
              <a:tabLst>
                <a:tab pos="685800" algn="l"/>
              </a:tabLst>
              <a:defRPr lang="en-US" sz="1500" dirty="0" smtClean="0">
                <a:solidFill>
                  <a:schemeClr val="tx1"/>
                </a:solidFill>
                <a:latin typeface="+mn-lt"/>
                <a:ea typeface="ヒラギノ角ゴ Pro W3" charset="-128"/>
                <a:cs typeface="ヒラギノ角ゴ Pro W3" charset="0"/>
              </a:defRPr>
            </a:lvl2pPr>
            <a:lvl3pPr marL="857250" indent="-171450">
              <a:lnSpc>
                <a:spcPct val="100000"/>
              </a:lnSpc>
              <a:spcAft>
                <a:spcPts val="0"/>
              </a:spcAft>
              <a:buFont typeface="Courier New" panose="02070309020205020404" pitchFamily="49" charset="0"/>
              <a:buChar char="o"/>
              <a:defRPr lang="en-US" sz="1350" dirty="0" smtClean="0">
                <a:solidFill>
                  <a:schemeClr val="tx1"/>
                </a:solidFill>
                <a:latin typeface="+mn-lt"/>
                <a:ea typeface="ヒラギノ角ゴ Pro W3" charset="-128"/>
                <a:cs typeface="ヒラギノ角ゴ Pro W3" charset="0"/>
              </a:defRPr>
            </a:lvl3pPr>
            <a:lvl4pPr marL="1200150" indent="-171450">
              <a:lnSpc>
                <a:spcPct val="100000"/>
              </a:lnSpc>
              <a:spcAft>
                <a:spcPts val="0"/>
              </a:spcAft>
              <a:buFont typeface="Courier New" panose="02070309020205020404" pitchFamily="49" charset="0"/>
              <a:buChar char="o"/>
              <a:defRPr sz="1200"/>
            </a:lvl4pPr>
            <a:lvl5pPr marL="1543050" indent="-171450">
              <a:lnSpc>
                <a:spcPct val="100000"/>
              </a:lnSpc>
              <a:spcAft>
                <a:spcPts val="0"/>
              </a:spcAft>
              <a:buFont typeface="Courier New" panose="02070309020205020404" pitchFamily="49" charset="0"/>
              <a:buChar char="o"/>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sz="900" dirty="0">
              <a:effectLst/>
              <a:latin typeface="Times New Roman"/>
              <a:ea typeface="Times New Roman"/>
              <a:cs typeface="Times New Roman"/>
            </a:endParaRPr>
          </a:p>
        </p:txBody>
      </p:sp>
      <p:sp>
        <p:nvSpPr>
          <p:cNvPr id="16" name="Title 1"/>
          <p:cNvSpPr>
            <a:spLocks noGrp="1"/>
          </p:cNvSpPr>
          <p:nvPr>
            <p:ph type="title"/>
          </p:nvPr>
        </p:nvSpPr>
        <p:spPr>
          <a:xfrm>
            <a:off x="609610" y="116632"/>
            <a:ext cx="8499649" cy="778098"/>
          </a:xfrm>
          <a:solidFill>
            <a:srgbClr val="8B2B75"/>
          </a:solidFill>
        </p:spPr>
        <p:txBody>
          <a:bodyPr anchor="ctr"/>
          <a:lstStyle>
            <a:lvl1pPr>
              <a:lnSpc>
                <a:spcPct val="100000"/>
              </a:lnSpc>
              <a:defRPr sz="1350">
                <a:solidFill>
                  <a:schemeClr val="bg1"/>
                </a:solidFill>
              </a:defRPr>
            </a:lvl1pPr>
          </a:lstStyle>
          <a:p>
            <a:r>
              <a:rPr lang="en-US"/>
              <a:t>Click to edit Master title style</a:t>
            </a:r>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27263" y="49221"/>
            <a:ext cx="1478492" cy="632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6392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11" name="Title 1"/>
          <p:cNvSpPr>
            <a:spLocks noGrp="1"/>
          </p:cNvSpPr>
          <p:nvPr>
            <p:ph type="title"/>
          </p:nvPr>
        </p:nvSpPr>
        <p:spPr>
          <a:xfrm>
            <a:off x="609609" y="116632"/>
            <a:ext cx="8174699" cy="778098"/>
          </a:xfrm>
        </p:spPr>
        <p:txBody>
          <a:bodyPr anchor="ctr"/>
          <a:lstStyle>
            <a:lvl1pPr>
              <a:lnSpc>
                <a:spcPct val="100000"/>
              </a:lnSpc>
              <a:defRPr sz="1350"/>
            </a:lvl1pPr>
          </a:lstStyle>
          <a:p>
            <a:r>
              <a:rPr lang="en-US" dirty="0"/>
              <a:t>Click to edit Master title style</a:t>
            </a:r>
          </a:p>
        </p:txBody>
      </p:sp>
      <p:pic>
        <p:nvPicPr>
          <p:cNvPr id="2" name="Picture 1"/>
          <p:cNvPicPr>
            <a:picLocks noChangeAspect="1"/>
          </p:cNvPicPr>
          <p:nvPr userDrawn="1"/>
        </p:nvPicPr>
        <p:blipFill>
          <a:blip r:embed="rId2"/>
          <a:stretch>
            <a:fillRect/>
          </a:stretch>
        </p:blipFill>
        <p:spPr>
          <a:xfrm>
            <a:off x="10527262" y="6426"/>
            <a:ext cx="1478175" cy="634039"/>
          </a:xfrm>
          <a:prstGeom prst="rect">
            <a:avLst/>
          </a:prstGeom>
        </p:spPr>
      </p:pic>
      <p:sp>
        <p:nvSpPr>
          <p:cNvPr id="5" name="Rectangle 4"/>
          <p:cNvSpPr/>
          <p:nvPr userDrawn="1"/>
        </p:nvSpPr>
        <p:spPr>
          <a:xfrm>
            <a:off x="1" y="6527610"/>
            <a:ext cx="12005435" cy="207749"/>
          </a:xfrm>
          <a:prstGeom prst="rect">
            <a:avLst/>
          </a:prstGeom>
          <a:noFill/>
        </p:spPr>
        <p:txBody>
          <a:bodyPr wrap="square">
            <a:spAutoFit/>
          </a:bodyPr>
          <a:lstStyle/>
          <a:p>
            <a:pPr algn="r"/>
            <a:fld id="{2D7C80A6-A63C-9F45-88D3-880490AABCB7}" type="slidenum">
              <a:rPr lang="en-GB" sz="750">
                <a:solidFill>
                  <a:srgbClr val="8B2B75"/>
                </a:solidFill>
              </a:rPr>
              <a:pPr algn="r"/>
              <a:t>‹#›</a:t>
            </a:fld>
            <a:endParaRPr lang="en-US" sz="1350" dirty="0">
              <a:solidFill>
                <a:srgbClr val="8B2B75"/>
              </a:solidFill>
            </a:endParaRPr>
          </a:p>
        </p:txBody>
      </p:sp>
    </p:spTree>
    <p:extLst>
      <p:ext uri="{BB962C8B-B14F-4D97-AF65-F5344CB8AC3E}">
        <p14:creationId xmlns:p14="http://schemas.microsoft.com/office/powerpoint/2010/main" val="36358768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35B6CBD-279F-475A-A43A-59408BB4EC28}" type="datetime1">
              <a:rPr lang="en-GB" smtClean="0">
                <a:solidFill>
                  <a:prstClr val="black">
                    <a:tint val="75000"/>
                  </a:prstClr>
                </a:solidFill>
              </a:rPr>
              <a:pPr/>
              <a:t>20/10/2020</a:t>
            </a:fld>
            <a:endParaRPr lang="en-GB" dirty="0">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a:xfrm>
            <a:off x="11080503" y="6450561"/>
            <a:ext cx="1034935" cy="365125"/>
          </a:xfrm>
          <a:prstGeom prst="rect">
            <a:avLst/>
          </a:prstGeom>
        </p:spPr>
        <p:txBody>
          <a:bodyPr/>
          <a:lstStyle/>
          <a:p>
            <a:r>
              <a:rPr lang="en-GB" dirty="0">
                <a:solidFill>
                  <a:prstClr val="black">
                    <a:tint val="75000"/>
                  </a:prstClr>
                </a:solidFill>
              </a:rPr>
              <a:t>Page </a:t>
            </a:r>
            <a:fld id="{330EA680-D336-4FF7-8B7A-9848BB0A1C32}" type="slidenum">
              <a:rPr lang="en-GB" smtClean="0">
                <a:solidFill>
                  <a:prstClr val="black">
                    <a:tint val="75000"/>
                  </a:prstClr>
                </a:solidFill>
              </a:rPr>
              <a:pPr/>
              <a:t>‹#›</a:t>
            </a:fld>
            <a:endParaRPr lang="en-GB" dirty="0">
              <a:solidFill>
                <a:prstClr val="black">
                  <a:tint val="75000"/>
                </a:prstClr>
              </a:solidFill>
            </a:endParaRPr>
          </a:p>
        </p:txBody>
      </p:sp>
      <p:sp>
        <p:nvSpPr>
          <p:cNvPr id="6" name="Content Placeholder 5"/>
          <p:cNvSpPr>
            <a:spLocks noGrp="1"/>
          </p:cNvSpPr>
          <p:nvPr>
            <p:ph sz="quarter" idx="13"/>
          </p:nvPr>
        </p:nvSpPr>
        <p:spPr>
          <a:xfrm>
            <a:off x="0" y="0"/>
            <a:ext cx="6817898" cy="764614"/>
          </a:xfrm>
          <a:solidFill>
            <a:srgbClr val="8B2B75"/>
          </a:solidFill>
          <a:ln>
            <a:noFill/>
          </a:ln>
        </p:spPr>
        <p:txBody>
          <a:bodyPr anchor="ctr">
            <a:normAutofit/>
          </a:bodyPr>
          <a:lstStyle>
            <a:lvl1pPr marL="0" indent="0" algn="ctr">
              <a:buNone/>
              <a:defRPr sz="1630" b="1">
                <a:solidFill>
                  <a:schemeClr val="bg1"/>
                </a:solidFill>
                <a:latin typeface="Arial" panose="020B0604020202020204" pitchFamily="34" charset="0"/>
                <a:cs typeface="Arial" panose="020B0604020202020204" pitchFamily="34" charset="0"/>
              </a:defRPr>
            </a:lvl1pPr>
            <a:lvl2pPr algn="ctr">
              <a:defRPr sz="1630" b="1">
                <a:solidFill>
                  <a:schemeClr val="bg1"/>
                </a:solidFill>
                <a:latin typeface="Arial" panose="020B0604020202020204" pitchFamily="34" charset="0"/>
                <a:cs typeface="Arial" panose="020B0604020202020204" pitchFamily="34" charset="0"/>
              </a:defRPr>
            </a:lvl2pPr>
            <a:lvl3pPr algn="ctr">
              <a:defRPr sz="1630" b="1">
                <a:solidFill>
                  <a:schemeClr val="bg1"/>
                </a:solidFill>
                <a:latin typeface="Arial" panose="020B0604020202020204" pitchFamily="34" charset="0"/>
                <a:cs typeface="Arial" panose="020B0604020202020204" pitchFamily="34" charset="0"/>
              </a:defRPr>
            </a:lvl3pPr>
            <a:lvl4pPr algn="ctr">
              <a:defRPr sz="1630" b="1">
                <a:solidFill>
                  <a:schemeClr val="bg1"/>
                </a:solidFill>
                <a:latin typeface="Arial" panose="020B0604020202020204" pitchFamily="34" charset="0"/>
                <a:cs typeface="Arial" panose="020B0604020202020204" pitchFamily="34" charset="0"/>
              </a:defRPr>
            </a:lvl4pPr>
            <a:lvl5pPr algn="ctr">
              <a:defRPr sz="1630" b="1">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2">
            <a:extLst>
              <a:ext uri="{FF2B5EF4-FFF2-40B4-BE49-F238E27FC236}">
                <a16:creationId xmlns:a16="http://schemas.microsoft.com/office/drawing/2014/main" xmlns="" id="{0D36B4F1-D1E5-4C4D-8D6F-44D6EA99B198}"/>
              </a:ext>
            </a:extLst>
          </p:cNvPr>
          <p:cNvPicPr>
            <a:picLocks noChangeAspect="1"/>
          </p:cNvPicPr>
          <p:nvPr userDrawn="1"/>
        </p:nvPicPr>
        <p:blipFill rotWithShape="1">
          <a:blip r:embed="rId2"/>
          <a:srcRect l="5674" t="6598"/>
          <a:stretch/>
        </p:blipFill>
        <p:spPr>
          <a:xfrm>
            <a:off x="10767753" y="36810"/>
            <a:ext cx="1347685" cy="765109"/>
          </a:xfrm>
          <a:prstGeom prst="rect">
            <a:avLst/>
          </a:prstGeom>
        </p:spPr>
      </p:pic>
      <p:sp>
        <p:nvSpPr>
          <p:cNvPr id="11" name="Rectangle 10"/>
          <p:cNvSpPr/>
          <p:nvPr userDrawn="1"/>
        </p:nvSpPr>
        <p:spPr>
          <a:xfrm>
            <a:off x="6817898" y="1"/>
            <a:ext cx="3872269" cy="764613"/>
          </a:xfrm>
          <a:prstGeom prst="rect">
            <a:avLst/>
          </a:prstGeom>
          <a:gradFill flip="none" rotWithShape="1">
            <a:gsLst>
              <a:gs pos="21736">
                <a:srgbClr val="FAFBFD"/>
              </a:gs>
              <a:gs pos="86896">
                <a:srgbClr val="8B2B75"/>
              </a:gs>
              <a:gs pos="44000">
                <a:schemeClr val="bg1"/>
              </a:gs>
              <a:gs pos="0">
                <a:schemeClr val="accent1">
                  <a:lumMod val="5000"/>
                  <a:lumOff val="95000"/>
                </a:schemeClr>
              </a:gs>
              <a:gs pos="100000">
                <a:srgbClr val="8B2B7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Rectangle 11"/>
          <p:cNvSpPr/>
          <p:nvPr userDrawn="1"/>
        </p:nvSpPr>
        <p:spPr>
          <a:xfrm>
            <a:off x="9005455" y="1"/>
            <a:ext cx="16847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01215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A35620C-15C1-45B4-8387-51D353EE92CB}" type="datetimeFigureOut">
              <a:rPr lang="en-GB" smtClean="0"/>
              <a:t>20/10/2020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618FCA-E726-44AA-8ABD-E33DAA6594DD}" type="slidenum">
              <a:rPr lang="en-GB" smtClean="0"/>
              <a:t>‹#›</a:t>
            </a:fld>
            <a:endParaRPr lang="en-GB"/>
          </a:p>
        </p:txBody>
      </p:sp>
    </p:spTree>
    <p:extLst>
      <p:ext uri="{BB962C8B-B14F-4D97-AF65-F5344CB8AC3E}">
        <p14:creationId xmlns:p14="http://schemas.microsoft.com/office/powerpoint/2010/main" val="336148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A35620C-15C1-45B4-8387-51D353EE92CB}" type="datetimeFigureOut">
              <a:rPr lang="en-GB" smtClean="0"/>
              <a:t>20/10/2020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618FCA-E726-44AA-8ABD-E33DAA6594DD}" type="slidenum">
              <a:rPr lang="en-GB" smtClean="0"/>
              <a:t>‹#›</a:t>
            </a:fld>
            <a:endParaRPr lang="en-GB"/>
          </a:p>
        </p:txBody>
      </p:sp>
    </p:spTree>
    <p:extLst>
      <p:ext uri="{BB962C8B-B14F-4D97-AF65-F5344CB8AC3E}">
        <p14:creationId xmlns:p14="http://schemas.microsoft.com/office/powerpoint/2010/main" val="11458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5620C-15C1-45B4-8387-51D353EE92CB}" type="datetimeFigureOut">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618FCA-E726-44AA-8ABD-E33DAA6594DD}" type="slidenum">
              <a:rPr lang="en-GB" smtClean="0"/>
              <a:t>‹#›</a:t>
            </a:fld>
            <a:endParaRPr lang="en-GB"/>
          </a:p>
        </p:txBody>
      </p:sp>
    </p:spTree>
    <p:extLst>
      <p:ext uri="{BB962C8B-B14F-4D97-AF65-F5344CB8AC3E}">
        <p14:creationId xmlns:p14="http://schemas.microsoft.com/office/powerpoint/2010/main" val="236788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35620C-15C1-45B4-8387-51D353EE92CB}"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18FCA-E726-44AA-8ABD-E33DAA6594DD}" type="slidenum">
              <a:rPr lang="en-GB" smtClean="0"/>
              <a:t>‹#›</a:t>
            </a:fld>
            <a:endParaRPr lang="en-GB"/>
          </a:p>
        </p:txBody>
      </p:sp>
    </p:spTree>
    <p:extLst>
      <p:ext uri="{BB962C8B-B14F-4D97-AF65-F5344CB8AC3E}">
        <p14:creationId xmlns:p14="http://schemas.microsoft.com/office/powerpoint/2010/main" val="214292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35620C-15C1-45B4-8387-51D353EE92CB}"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18FCA-E726-44AA-8ABD-E33DAA6594DD}" type="slidenum">
              <a:rPr lang="en-GB" smtClean="0"/>
              <a:t>‹#›</a:t>
            </a:fld>
            <a:endParaRPr lang="en-GB"/>
          </a:p>
        </p:txBody>
      </p:sp>
    </p:spTree>
    <p:extLst>
      <p:ext uri="{BB962C8B-B14F-4D97-AF65-F5344CB8AC3E}">
        <p14:creationId xmlns:p14="http://schemas.microsoft.com/office/powerpoint/2010/main" val="373051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5620C-15C1-45B4-8387-51D353EE92CB}" type="datetimeFigureOut">
              <a:rPr lang="en-GB" smtClean="0"/>
              <a:t>20/10/2020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18FCA-E726-44AA-8ABD-E33DAA6594DD}" type="slidenum">
              <a:rPr lang="en-GB" smtClean="0"/>
              <a:t>‹#›</a:t>
            </a:fld>
            <a:endParaRPr lang="en-GB"/>
          </a:p>
        </p:txBody>
      </p:sp>
    </p:spTree>
    <p:extLst>
      <p:ext uri="{BB962C8B-B14F-4D97-AF65-F5344CB8AC3E}">
        <p14:creationId xmlns:p14="http://schemas.microsoft.com/office/powerpoint/2010/main" val="1171470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09" r:id="rId12"/>
    <p:sldLayoutId id="2147483731" r:id="rId13"/>
    <p:sldLayoutId id="2147483788"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 id="2147483826" r:id="rId24"/>
    <p:sldLayoutId id="2147483827" r:id="rId25"/>
    <p:sldLayoutId id="2147483828" r:id="rId26"/>
    <p:sldLayoutId id="2147483906" r:id="rId27"/>
    <p:sldLayoutId id="2147483907"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26066-E792-4661-88CF-613D35EBDA5A}" type="datetimeFigureOut">
              <a:rPr lang="en-GB" smtClean="0">
                <a:solidFill>
                  <a:prstClr val="black">
                    <a:tint val="75000"/>
                  </a:prstClr>
                </a:solidFill>
              </a:rPr>
              <a:pPr/>
              <a:t>20/10/2020</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0D355-4514-4A5D-A9BB-45AFA10B310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8542110"/>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1007436" y="4941333"/>
            <a:ext cx="5469467" cy="50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p:txBody>
      </p:sp>
      <p:sp>
        <p:nvSpPr>
          <p:cNvPr id="1027" name="Rectangle 10"/>
          <p:cNvSpPr>
            <a:spLocks noGrp="1" noChangeArrowheads="1"/>
          </p:cNvSpPr>
          <p:nvPr>
            <p:ph type="title"/>
          </p:nvPr>
        </p:nvSpPr>
        <p:spPr bwMode="auto">
          <a:xfrm>
            <a:off x="1007436" y="3356999"/>
            <a:ext cx="546946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1725944430"/>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5" r:id="rId7"/>
  </p:sldLayoutIdLst>
  <p:hf hdr="0" ftr="0" dt="0"/>
  <p:txStyles>
    <p:titleStyle>
      <a:lvl1pPr algn="l" rtl="0" eaLnBrk="1" fontAlgn="base" hangingPunct="1">
        <a:lnSpc>
          <a:spcPts val="3150"/>
        </a:lnSpc>
        <a:spcBef>
          <a:spcPct val="0"/>
        </a:spcBef>
        <a:spcAft>
          <a:spcPct val="0"/>
        </a:spcAft>
        <a:defRPr sz="3000" b="1">
          <a:solidFill>
            <a:srgbClr val="8B2B75"/>
          </a:solidFill>
          <a:latin typeface="+mj-lt"/>
          <a:ea typeface="ヒラギノ角ゴ Pro W3" charset="-128"/>
          <a:cs typeface="ヒラギノ角ゴ Pro W3" charset="-128"/>
        </a:defRPr>
      </a:lvl1pPr>
      <a:lvl2pPr algn="l" rtl="0" eaLnBrk="1" fontAlgn="base" hangingPunct="1">
        <a:lnSpc>
          <a:spcPts val="3150"/>
        </a:lnSpc>
        <a:spcBef>
          <a:spcPct val="0"/>
        </a:spcBef>
        <a:spcAft>
          <a:spcPct val="0"/>
        </a:spcAft>
        <a:defRPr sz="3000" b="1">
          <a:solidFill>
            <a:schemeClr val="tx2"/>
          </a:solidFill>
          <a:latin typeface="Arial" charset="0"/>
          <a:ea typeface="ヒラギノ角ゴ Pro W3" charset="-128"/>
          <a:cs typeface="ヒラギノ角ゴ Pro W3" charset="-128"/>
        </a:defRPr>
      </a:lvl2pPr>
      <a:lvl3pPr algn="l" rtl="0" eaLnBrk="1" fontAlgn="base" hangingPunct="1">
        <a:lnSpc>
          <a:spcPts val="3150"/>
        </a:lnSpc>
        <a:spcBef>
          <a:spcPct val="0"/>
        </a:spcBef>
        <a:spcAft>
          <a:spcPct val="0"/>
        </a:spcAft>
        <a:defRPr sz="3000" b="1">
          <a:solidFill>
            <a:schemeClr val="tx2"/>
          </a:solidFill>
          <a:latin typeface="Arial" charset="0"/>
          <a:ea typeface="ヒラギノ角ゴ Pro W3" charset="-128"/>
          <a:cs typeface="ヒラギノ角ゴ Pro W3" charset="-128"/>
        </a:defRPr>
      </a:lvl3pPr>
      <a:lvl4pPr algn="l" rtl="0" eaLnBrk="1" fontAlgn="base" hangingPunct="1">
        <a:lnSpc>
          <a:spcPts val="3150"/>
        </a:lnSpc>
        <a:spcBef>
          <a:spcPct val="0"/>
        </a:spcBef>
        <a:spcAft>
          <a:spcPct val="0"/>
        </a:spcAft>
        <a:defRPr sz="3000" b="1">
          <a:solidFill>
            <a:schemeClr val="tx2"/>
          </a:solidFill>
          <a:latin typeface="Arial" charset="0"/>
          <a:ea typeface="ヒラギノ角ゴ Pro W3" charset="-128"/>
          <a:cs typeface="ヒラギノ角ゴ Pro W3" charset="-128"/>
        </a:defRPr>
      </a:lvl4pPr>
      <a:lvl5pPr algn="l" rtl="0" eaLnBrk="1" fontAlgn="base" hangingPunct="1">
        <a:lnSpc>
          <a:spcPts val="3150"/>
        </a:lnSpc>
        <a:spcBef>
          <a:spcPct val="0"/>
        </a:spcBef>
        <a:spcAft>
          <a:spcPct val="0"/>
        </a:spcAft>
        <a:defRPr sz="3000" b="1">
          <a:solidFill>
            <a:schemeClr val="tx2"/>
          </a:solidFill>
          <a:latin typeface="Arial" charset="0"/>
          <a:ea typeface="ヒラギノ角ゴ Pro W3" charset="-128"/>
          <a:cs typeface="ヒラギノ角ゴ Pro W3" charset="-128"/>
        </a:defRPr>
      </a:lvl5pPr>
      <a:lvl6pPr marL="342900" algn="l" rtl="0" eaLnBrk="1" fontAlgn="base" hangingPunct="1">
        <a:lnSpc>
          <a:spcPts val="3150"/>
        </a:lnSpc>
        <a:spcBef>
          <a:spcPct val="0"/>
        </a:spcBef>
        <a:spcAft>
          <a:spcPct val="0"/>
        </a:spcAft>
        <a:defRPr sz="3000" b="1">
          <a:solidFill>
            <a:schemeClr val="tx2"/>
          </a:solidFill>
          <a:latin typeface="Arial" charset="0"/>
        </a:defRPr>
      </a:lvl6pPr>
      <a:lvl7pPr marL="685800" algn="l" rtl="0" eaLnBrk="1" fontAlgn="base" hangingPunct="1">
        <a:lnSpc>
          <a:spcPts val="3150"/>
        </a:lnSpc>
        <a:spcBef>
          <a:spcPct val="0"/>
        </a:spcBef>
        <a:spcAft>
          <a:spcPct val="0"/>
        </a:spcAft>
        <a:defRPr sz="3000" b="1">
          <a:solidFill>
            <a:schemeClr val="tx2"/>
          </a:solidFill>
          <a:latin typeface="Arial" charset="0"/>
        </a:defRPr>
      </a:lvl7pPr>
      <a:lvl8pPr marL="1028700" algn="l" rtl="0" eaLnBrk="1" fontAlgn="base" hangingPunct="1">
        <a:lnSpc>
          <a:spcPts val="3150"/>
        </a:lnSpc>
        <a:spcBef>
          <a:spcPct val="0"/>
        </a:spcBef>
        <a:spcAft>
          <a:spcPct val="0"/>
        </a:spcAft>
        <a:defRPr sz="3000" b="1">
          <a:solidFill>
            <a:schemeClr val="tx2"/>
          </a:solidFill>
          <a:latin typeface="Arial" charset="0"/>
        </a:defRPr>
      </a:lvl8pPr>
      <a:lvl9pPr marL="1371600" algn="l" rtl="0" eaLnBrk="1" fontAlgn="base" hangingPunct="1">
        <a:lnSpc>
          <a:spcPts val="3150"/>
        </a:lnSpc>
        <a:spcBef>
          <a:spcPct val="0"/>
        </a:spcBef>
        <a:spcAft>
          <a:spcPct val="0"/>
        </a:spcAft>
        <a:defRPr sz="3000" b="1">
          <a:solidFill>
            <a:schemeClr val="tx2"/>
          </a:solidFill>
          <a:latin typeface="Arial" charset="0"/>
        </a:defRPr>
      </a:lvl9pPr>
    </p:titleStyle>
    <p:bodyStyle>
      <a:lvl1pPr marL="0" indent="0" algn="l" rtl="0" eaLnBrk="1" fontAlgn="base" hangingPunct="1">
        <a:lnSpc>
          <a:spcPts val="1800"/>
        </a:lnSpc>
        <a:spcBef>
          <a:spcPct val="0"/>
        </a:spcBef>
        <a:spcAft>
          <a:spcPct val="0"/>
        </a:spcAft>
        <a:buNone/>
        <a:defRPr sz="1500">
          <a:solidFill>
            <a:srgbClr val="4CBBB7"/>
          </a:solidFill>
          <a:latin typeface="+mn-lt"/>
          <a:ea typeface="ヒラギノ角ゴ Pro W3" charset="-128"/>
          <a:cs typeface="ヒラギノ角ゴ Pro W3" charset="-128"/>
        </a:defRPr>
      </a:lvl1pPr>
      <a:lvl2pPr marL="557213" indent="-214313" algn="l" rtl="0" eaLnBrk="1" fontAlgn="base" hangingPunct="1">
        <a:lnSpc>
          <a:spcPts val="1800"/>
        </a:lnSpc>
        <a:spcBef>
          <a:spcPct val="0"/>
        </a:spcBef>
        <a:spcAft>
          <a:spcPct val="0"/>
        </a:spcAft>
        <a:buChar char="–"/>
        <a:defRPr sz="1500">
          <a:solidFill>
            <a:schemeClr val="tx1"/>
          </a:solidFill>
          <a:latin typeface="+mn-lt"/>
          <a:ea typeface="ヒラギノ角ゴ Pro W3" charset="-128"/>
          <a:cs typeface="ヒラギノ角ゴ Pro W3" charset="0"/>
        </a:defRPr>
      </a:lvl2pPr>
      <a:lvl3pPr marL="857250" indent="-171450" algn="l" rtl="0" eaLnBrk="1" fontAlgn="base" hangingPunct="1">
        <a:lnSpc>
          <a:spcPts val="1800"/>
        </a:lnSpc>
        <a:spcBef>
          <a:spcPct val="0"/>
        </a:spcBef>
        <a:spcAft>
          <a:spcPct val="0"/>
        </a:spcAft>
        <a:buChar char="•"/>
        <a:defRPr sz="1500">
          <a:solidFill>
            <a:schemeClr val="tx1"/>
          </a:solidFill>
          <a:latin typeface="+mn-lt"/>
          <a:ea typeface="ヒラギノ角ゴ Pro W3" charset="-128"/>
          <a:cs typeface="ヒラギノ角ゴ Pro W3" charset="0"/>
        </a:defRPr>
      </a:lvl3pPr>
      <a:lvl4pPr marL="1200150" indent="-171450" algn="l" rtl="0" eaLnBrk="1" fontAlgn="base" hangingPunct="1">
        <a:lnSpc>
          <a:spcPts val="1800"/>
        </a:lnSpc>
        <a:spcBef>
          <a:spcPct val="0"/>
        </a:spcBef>
        <a:spcAft>
          <a:spcPct val="0"/>
        </a:spcAft>
        <a:buSzPct val="100000"/>
        <a:buFont typeface="Times" charset="0"/>
        <a:buChar char="•"/>
        <a:defRPr sz="1500">
          <a:solidFill>
            <a:schemeClr val="tx1"/>
          </a:solidFill>
          <a:latin typeface="+mn-lt"/>
          <a:ea typeface="ヒラギノ角ゴ Pro W3" charset="-128"/>
          <a:cs typeface="ヒラギノ角ゴ Pro W3" charset="0"/>
        </a:defRPr>
      </a:lvl4pPr>
      <a:lvl5pPr marL="1543050" indent="-171450" algn="l" rtl="0" eaLnBrk="1" fontAlgn="base" hangingPunct="1">
        <a:lnSpc>
          <a:spcPts val="1800"/>
        </a:lnSpc>
        <a:spcBef>
          <a:spcPct val="0"/>
        </a:spcBef>
        <a:spcAft>
          <a:spcPct val="0"/>
        </a:spcAft>
        <a:buChar char="»"/>
        <a:defRPr sz="1500">
          <a:solidFill>
            <a:schemeClr val="tx1"/>
          </a:solidFill>
          <a:latin typeface="+mn-lt"/>
          <a:ea typeface="ヒラギノ角ゴ Pro W3" charset="-128"/>
          <a:cs typeface="ヒラギノ角ゴ Pro W3" charset="0"/>
        </a:defRPr>
      </a:lvl5pPr>
      <a:lvl6pPr marL="1885950" indent="-171450" algn="l" rtl="0" eaLnBrk="1" fontAlgn="base" hangingPunct="1">
        <a:lnSpc>
          <a:spcPts val="1800"/>
        </a:lnSpc>
        <a:spcBef>
          <a:spcPct val="0"/>
        </a:spcBef>
        <a:spcAft>
          <a:spcPct val="0"/>
        </a:spcAft>
        <a:defRPr sz="1500">
          <a:solidFill>
            <a:schemeClr val="tx1"/>
          </a:solidFill>
          <a:latin typeface="+mn-lt"/>
          <a:ea typeface="ヒラギノ角ゴ Pro W3" charset="-128"/>
        </a:defRPr>
      </a:lvl6pPr>
      <a:lvl7pPr marL="2228850" indent="-171450" algn="l" rtl="0" eaLnBrk="1" fontAlgn="base" hangingPunct="1">
        <a:lnSpc>
          <a:spcPts val="1800"/>
        </a:lnSpc>
        <a:spcBef>
          <a:spcPct val="0"/>
        </a:spcBef>
        <a:spcAft>
          <a:spcPct val="0"/>
        </a:spcAft>
        <a:defRPr sz="1500">
          <a:solidFill>
            <a:schemeClr val="tx1"/>
          </a:solidFill>
          <a:latin typeface="+mn-lt"/>
          <a:ea typeface="ヒラギノ角ゴ Pro W3" charset="-128"/>
        </a:defRPr>
      </a:lvl7pPr>
      <a:lvl8pPr marL="2571750" indent="-171450" algn="l" rtl="0" eaLnBrk="1" fontAlgn="base" hangingPunct="1">
        <a:lnSpc>
          <a:spcPts val="1800"/>
        </a:lnSpc>
        <a:spcBef>
          <a:spcPct val="0"/>
        </a:spcBef>
        <a:spcAft>
          <a:spcPct val="0"/>
        </a:spcAft>
        <a:defRPr sz="1500">
          <a:solidFill>
            <a:schemeClr val="tx1"/>
          </a:solidFill>
          <a:latin typeface="+mn-lt"/>
          <a:ea typeface="ヒラギノ角ゴ Pro W3" charset="-128"/>
        </a:defRPr>
      </a:lvl8pPr>
      <a:lvl9pPr marL="2914650" indent="-171450" algn="l" rtl="0" eaLnBrk="1" fontAlgn="base" hangingPunct="1">
        <a:lnSpc>
          <a:spcPts val="1800"/>
        </a:lnSpc>
        <a:spcBef>
          <a:spcPct val="0"/>
        </a:spcBef>
        <a:spcAft>
          <a:spcPct val="0"/>
        </a:spcAft>
        <a:defRPr sz="1500">
          <a:solidFill>
            <a:schemeClr val="tx1"/>
          </a:solidFill>
          <a:latin typeface="+mn-lt"/>
          <a:ea typeface="ヒラギノ角ゴ Pro W3"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hyperlink" Target="mailto:one.croydon.alliance@croydon.gov.uk" TargetMode="External"/><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GB" dirty="0"/>
              <a:t> </a:t>
            </a:r>
          </a:p>
        </p:txBody>
      </p:sp>
      <p:sp>
        <p:nvSpPr>
          <p:cNvPr id="5" name="Rectangle 4"/>
          <p:cNvSpPr/>
          <p:nvPr/>
        </p:nvSpPr>
        <p:spPr>
          <a:xfrm>
            <a:off x="438217" y="1876328"/>
            <a:ext cx="11315566" cy="4574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4400" b="1" dirty="0">
                <a:solidFill>
                  <a:srgbClr val="9FDFDC"/>
                </a:solidFill>
                <a:latin typeface="Arial"/>
                <a:cs typeface="Arial"/>
              </a:rPr>
              <a:t> </a:t>
            </a:r>
            <a:endParaRPr lang="en-GB" sz="4400" b="1" dirty="0">
              <a:solidFill>
                <a:srgbClr val="9FDFDC"/>
              </a:solidFill>
              <a:latin typeface="Arial" panose="020B0604020202020204" pitchFamily="34" charset="0"/>
              <a:cs typeface="Arial" panose="020B0604020202020204" pitchFamily="34" charset="0"/>
            </a:endParaRPr>
          </a:p>
          <a:p>
            <a:r>
              <a:rPr lang="en-GB" sz="4400" b="1" dirty="0" smtClean="0">
                <a:solidFill>
                  <a:srgbClr val="8B2B75"/>
                </a:solidFill>
                <a:latin typeface="Arial"/>
                <a:cs typeface="Arial"/>
              </a:rPr>
              <a:t>One Croydon Alliance – voluntary sector conference</a:t>
            </a:r>
            <a:endParaRPr lang="en-GB" sz="4400" b="1" dirty="0">
              <a:solidFill>
                <a:srgbClr val="8B2B75"/>
              </a:solidFill>
              <a:latin typeface="Arial" panose="020B0604020202020204" pitchFamily="34" charset="0"/>
              <a:cs typeface="Arial" panose="020B0604020202020204" pitchFamily="34" charset="0"/>
            </a:endParaRPr>
          </a:p>
          <a:p>
            <a:pPr lvl="0" fontAlgn="base">
              <a:spcBef>
                <a:spcPct val="0"/>
              </a:spcBef>
              <a:spcAft>
                <a:spcPct val="0"/>
              </a:spcAft>
            </a:pPr>
            <a:endParaRPr lang="en-GB" sz="2800" b="1" kern="0" dirty="0">
              <a:solidFill>
                <a:srgbClr val="4CBBB7"/>
              </a:solidFill>
              <a:latin typeface="Arial"/>
              <a:ea typeface="ヒラギノ角ゴ Pro W3" charset="-128"/>
            </a:endParaRPr>
          </a:p>
          <a:p>
            <a:pPr fontAlgn="base">
              <a:spcBef>
                <a:spcPct val="0"/>
              </a:spcBef>
              <a:spcAft>
                <a:spcPct val="0"/>
              </a:spcAft>
            </a:pPr>
            <a:r>
              <a:rPr lang="en-GB" sz="2000" b="1" kern="0" dirty="0">
                <a:solidFill>
                  <a:srgbClr val="4CBBB7"/>
                </a:solidFill>
                <a:latin typeface="Arial"/>
                <a:ea typeface="ヒラギノ角ゴ Pro W3"/>
              </a:rPr>
              <a:t>22 </a:t>
            </a:r>
            <a:r>
              <a:rPr lang="en-GB" sz="2000" b="1" kern="0" dirty="0" smtClean="0">
                <a:solidFill>
                  <a:srgbClr val="4CBBB7"/>
                </a:solidFill>
                <a:latin typeface="Arial"/>
                <a:ea typeface="ヒラギノ角ゴ Pro W3"/>
              </a:rPr>
              <a:t>October 2020</a:t>
            </a:r>
            <a:endParaRPr lang="en-GB" sz="2000" b="1" kern="0" dirty="0">
              <a:solidFill>
                <a:srgbClr val="4CBBB7"/>
              </a:solidFill>
              <a:latin typeface="Arial"/>
              <a:ea typeface="ヒラギノ角ゴ Pro W3"/>
              <a:cs typeface="Arial"/>
            </a:endParaRPr>
          </a:p>
          <a:p>
            <a:pPr lvl="0" algn="ctr" fontAlgn="base">
              <a:spcBef>
                <a:spcPct val="0"/>
              </a:spcBef>
              <a:spcAft>
                <a:spcPct val="0"/>
              </a:spcAft>
            </a:pPr>
            <a:endParaRPr lang="en-GB" sz="2400" b="1" kern="0" dirty="0">
              <a:solidFill>
                <a:srgbClr val="4CBBB7"/>
              </a:solidFill>
              <a:latin typeface="Arial"/>
              <a:ea typeface="ヒラギノ角ゴ Pro W3" charset="-128"/>
            </a:endParaRPr>
          </a:p>
          <a:p>
            <a:pPr lvl="0" fontAlgn="base">
              <a:lnSpc>
                <a:spcPts val="2113"/>
              </a:lnSpc>
              <a:spcBef>
                <a:spcPct val="0"/>
              </a:spcBef>
              <a:spcAft>
                <a:spcPct val="0"/>
              </a:spcAft>
            </a:pPr>
            <a:endParaRPr lang="en-GB" sz="1950" b="1" kern="0" dirty="0">
              <a:solidFill>
                <a:srgbClr val="4CBBB7"/>
              </a:solidFill>
              <a:latin typeface="Arial"/>
              <a:ea typeface="ヒラギノ角ゴ Pro W3" charset="-128"/>
            </a:endParaRPr>
          </a:p>
          <a:p>
            <a:pPr lvl="0" fontAlgn="base">
              <a:lnSpc>
                <a:spcPts val="2113"/>
              </a:lnSpc>
              <a:spcBef>
                <a:spcPct val="0"/>
              </a:spcBef>
              <a:spcAft>
                <a:spcPct val="0"/>
              </a:spcAft>
            </a:pPr>
            <a:endParaRPr lang="fr-FR" sz="1950" b="1" kern="0" dirty="0">
              <a:solidFill>
                <a:srgbClr val="4CBBB7"/>
              </a:solidFill>
              <a:latin typeface="Arial"/>
              <a:ea typeface="ヒラギノ角ゴ Pro W3" charset="-128"/>
            </a:endParaRPr>
          </a:p>
          <a:p>
            <a:endParaRPr lang="en-GB" sz="1200" b="1" dirty="0">
              <a:solidFill>
                <a:srgbClr val="8B2B75"/>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r>
              <a:rPr lang="en-GB" dirty="0"/>
              <a:t>Page </a:t>
            </a:r>
            <a:fld id="{330EA680-D336-4FF7-8B7A-9848BB0A1C32}" type="slidenum">
              <a:rPr lang="en-GB" smtClean="0"/>
              <a:pPr/>
              <a:t>1</a:t>
            </a:fld>
            <a:endParaRPr lang="en-GB" dirty="0"/>
          </a:p>
        </p:txBody>
      </p:sp>
    </p:spTree>
    <p:extLst>
      <p:ext uri="{BB962C8B-B14F-4D97-AF65-F5344CB8AC3E}">
        <p14:creationId xmlns:p14="http://schemas.microsoft.com/office/powerpoint/2010/main" val="314673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l"/>
            <a:r>
              <a:rPr lang="en-GB" sz="2400" dirty="0"/>
              <a:t>Agenda</a:t>
            </a:r>
          </a:p>
        </p:txBody>
      </p:sp>
      <p:sp>
        <p:nvSpPr>
          <p:cNvPr id="3" name="TextBox 2"/>
          <p:cNvSpPr txBox="1"/>
          <p:nvPr/>
        </p:nvSpPr>
        <p:spPr>
          <a:xfrm>
            <a:off x="598241" y="1718131"/>
            <a:ext cx="10315576" cy="4278094"/>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Introduction to One Croydon </a:t>
            </a:r>
            <a:r>
              <a:rPr kumimoji="0" lang="en-GB"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Alliance</a:t>
            </a:r>
            <a:r>
              <a:rPr lang="en-GB" sz="2800" b="1" dirty="0" smtClean="0">
                <a:solidFill>
                  <a:prstClr val="black"/>
                </a:solidFill>
                <a:latin typeface="Calibri" panose="020F0502020204030204"/>
              </a:rPr>
              <a:t> (5 mins, Jill Kyne)</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lvl="0" indent="-514350">
              <a:spcAft>
                <a:spcPts val="1200"/>
              </a:spcAft>
              <a:buFont typeface="+mj-lt"/>
              <a:buAutoNum type="arabicPeriod"/>
              <a:defRPr/>
            </a:pPr>
            <a:r>
              <a:rPr lang="en-GB" sz="2800" b="1" dirty="0" smtClean="0">
                <a:solidFill>
                  <a:prstClr val="black"/>
                </a:solidFill>
                <a:latin typeface="Calibri" panose="020F0502020204030204"/>
              </a:rPr>
              <a:t>One Croydon Alliance vision for locality working (10 mins, </a:t>
            </a:r>
            <a:r>
              <a:rPr lang="en-GB" sz="2800" b="1" dirty="0">
                <a:solidFill>
                  <a:prstClr val="black"/>
                </a:solidFill>
              </a:rPr>
              <a:t>Neil </a:t>
            </a:r>
            <a:r>
              <a:rPr lang="en-GB" sz="2800" b="1" dirty="0" err="1" smtClean="0">
                <a:solidFill>
                  <a:prstClr val="black"/>
                </a:solidFill>
              </a:rPr>
              <a:t>Goulbourne</a:t>
            </a:r>
            <a:r>
              <a:rPr lang="en-GB" sz="2800" b="1" dirty="0" smtClean="0">
                <a:solidFill>
                  <a:prstClr val="black"/>
                </a:solidFill>
              </a:rPr>
              <a:t> &amp; Rachel Soni)</a:t>
            </a:r>
            <a:endParaRPr lang="en-GB" sz="2800" b="1" dirty="0">
              <a:solidFill>
                <a:prstClr val="black"/>
              </a:solidFill>
              <a:latin typeface="Calibri" panose="020F0502020204030204"/>
            </a:endParaRPr>
          </a:p>
          <a:p>
            <a:pPr marL="514350" lvl="0" indent="-514350">
              <a:spcAft>
                <a:spcPts val="1200"/>
              </a:spcAft>
              <a:buFont typeface="+mj-lt"/>
              <a:buAutoNum type="arabicPeriod"/>
              <a:defRPr/>
            </a:pPr>
            <a:r>
              <a:rPr lang="en-GB" sz="2800" b="1" dirty="0" smtClean="0">
                <a:solidFill>
                  <a:prstClr val="black"/>
                </a:solidFill>
                <a:latin typeface="Calibri" panose="020F0502020204030204"/>
              </a:rPr>
              <a:t>Integrated Community Network plus and the Local Voluntary Partnership (5 mins, </a:t>
            </a:r>
            <a:r>
              <a:rPr lang="en-GB" sz="2800" b="1" dirty="0">
                <a:solidFill>
                  <a:prstClr val="black"/>
                </a:solidFill>
              </a:rPr>
              <a:t>Rachel </a:t>
            </a:r>
            <a:r>
              <a:rPr lang="en-GB" sz="2800" b="1" dirty="0" smtClean="0">
                <a:solidFill>
                  <a:prstClr val="black"/>
                </a:solidFill>
              </a:rPr>
              <a:t>Flagg/ Jennifer </a:t>
            </a:r>
            <a:r>
              <a:rPr lang="en-GB" sz="2800" b="1" dirty="0" smtClean="0">
                <a:solidFill>
                  <a:prstClr val="black"/>
                </a:solidFill>
                <a:latin typeface="Calibri" panose="020F0502020204030204"/>
              </a:rPr>
              <a:t>Daniel)</a:t>
            </a:r>
          </a:p>
          <a:p>
            <a:pPr marL="514350" marR="0" lvl="0" indent="-514350" algn="l" defTabSz="914400" rtl="0" eaLnBrk="1" fontAlgn="auto" latinLnBrk="0" hangingPunct="1">
              <a:lnSpc>
                <a:spcPct val="100000"/>
              </a:lnSpc>
              <a:spcBef>
                <a:spcPts val="0"/>
              </a:spcBef>
              <a:spcAft>
                <a:spcPts val="1200"/>
              </a:spcAft>
              <a:buClrTx/>
              <a:buSzTx/>
              <a:buFont typeface="+mj-lt"/>
              <a:buAutoNum type="arabicPeriod"/>
              <a:tabLst/>
              <a:defRPr/>
            </a:pPr>
            <a:r>
              <a:rPr lang="en-GB" sz="2800" b="1" dirty="0" smtClean="0">
                <a:solidFill>
                  <a:prstClr val="black"/>
                </a:solidFill>
                <a:latin typeface="Calibri" panose="020F0502020204030204"/>
              </a:rPr>
              <a:t>Getting your views on what you’ve heard today </a:t>
            </a:r>
            <a:r>
              <a:rPr lang="en-GB" sz="2800" b="1" dirty="0" smtClean="0">
                <a:solidFill>
                  <a:prstClr val="black"/>
                </a:solidFill>
              </a:rPr>
              <a:t>(Ima </a:t>
            </a:r>
            <a:r>
              <a:rPr lang="en-GB" sz="2800" b="1" dirty="0" smtClean="0">
                <a:solidFill>
                  <a:prstClr val="black"/>
                </a:solidFill>
              </a:rPr>
              <a:t>Miah &amp; Rachel Flagg, </a:t>
            </a:r>
            <a:r>
              <a:rPr lang="en-GB" sz="2800" b="1" dirty="0" smtClean="0">
                <a:solidFill>
                  <a:prstClr val="black"/>
                </a:solidFill>
              </a:rPr>
              <a:t>25mins</a:t>
            </a:r>
            <a:r>
              <a:rPr lang="en-GB" sz="2800" b="1" dirty="0" smtClean="0">
                <a:solidFill>
                  <a:prstClr val="black"/>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92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2020\CHS CCG alignment\Community photos\DN2.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96" y="960720"/>
            <a:ext cx="2431107" cy="549988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bwMode="auto">
          <a:xfrm>
            <a:off x="5168221" y="0"/>
            <a:ext cx="3816626" cy="6661414"/>
          </a:xfrm>
          <a:prstGeom prst="rect">
            <a:avLst/>
          </a:prstGeom>
          <a:solidFill>
            <a:srgbClr val="4CBB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spcBef>
                <a:spcPct val="0"/>
              </a:spcBef>
              <a:buClr>
                <a:srgbClr val="00A9CE"/>
              </a:buClr>
              <a:defRPr/>
            </a:pPr>
            <a:endParaRPr lang="en-US" b="1" dirty="0">
              <a:solidFill>
                <a:schemeClr val="bg1"/>
              </a:solidFill>
              <a:latin typeface="Fruitger"/>
            </a:endParaRPr>
          </a:p>
        </p:txBody>
      </p:sp>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96" y="6661414"/>
            <a:ext cx="12185304" cy="212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69828" y="1202282"/>
            <a:ext cx="2654633" cy="5016758"/>
          </a:xfrm>
          <a:prstGeom prst="rect">
            <a:avLst/>
          </a:prstGeom>
        </p:spPr>
        <p:txBody>
          <a:bodyPr wrap="square">
            <a:spAutoFit/>
          </a:bodyPr>
          <a:lstStyle/>
          <a:p>
            <a:r>
              <a:rPr lang="en-GB" sz="2400" b="1" dirty="0">
                <a:solidFill>
                  <a:srgbClr val="005EB8"/>
                </a:solidFill>
              </a:rPr>
              <a:t>A joined-up approach for people in Croydon</a:t>
            </a:r>
          </a:p>
          <a:p>
            <a:endParaRPr lang="en-GB" sz="1200" b="1" dirty="0">
              <a:solidFill>
                <a:srgbClr val="0070C0"/>
              </a:solidFill>
            </a:endParaRPr>
          </a:p>
          <a:p>
            <a:r>
              <a:rPr lang="en-GB" b="1" dirty="0">
                <a:solidFill>
                  <a:srgbClr val="41B6E6"/>
                </a:solidFill>
              </a:rPr>
              <a:t>The One Croydon Alliance began delivering real benefits to people in our borough since 2017 </a:t>
            </a:r>
          </a:p>
          <a:p>
            <a:pPr marL="268288" indent="-268288">
              <a:buFont typeface="Arial" pitchFamily="34" charset="0"/>
              <a:buChar char="•"/>
            </a:pPr>
            <a:endParaRPr lang="en-GB" sz="1000" b="1" dirty="0"/>
          </a:p>
          <a:p>
            <a:pPr marL="285750" indent="-285750">
              <a:buClr>
                <a:srgbClr val="41B6E6"/>
              </a:buClr>
              <a:buFont typeface="Arial" panose="020B0604020202020204" pitchFamily="34" charset="0"/>
              <a:buChar char="•"/>
            </a:pPr>
            <a:r>
              <a:rPr lang="en-GB" sz="1600" b="1" dirty="0">
                <a:solidFill>
                  <a:srgbClr val="005EB8"/>
                </a:solidFill>
              </a:rPr>
              <a:t>Formal partnership between Croydon GP Collaborative, Croydon Council, CCG, CHS, SLAM, and Age UK Croydon</a:t>
            </a:r>
          </a:p>
          <a:p>
            <a:pPr>
              <a:buClr>
                <a:srgbClr val="41B6E6"/>
              </a:buClr>
            </a:pPr>
            <a:endParaRPr lang="en-GB" sz="1600" b="1" dirty="0">
              <a:solidFill>
                <a:srgbClr val="005EB8"/>
              </a:solidFill>
            </a:endParaRPr>
          </a:p>
          <a:p>
            <a:pPr marL="285750" indent="-285750">
              <a:buClr>
                <a:srgbClr val="41B6E6"/>
              </a:buClr>
              <a:buFont typeface="Arial" panose="020B0604020202020204" pitchFamily="34" charset="0"/>
              <a:buChar char="•"/>
            </a:pPr>
            <a:r>
              <a:rPr lang="en-GB" sz="1600" b="1" dirty="0">
                <a:solidFill>
                  <a:srgbClr val="005EB8"/>
                </a:solidFill>
              </a:rPr>
              <a:t>Increasingly coordinating our care and support for the borough</a:t>
            </a:r>
          </a:p>
          <a:p>
            <a:r>
              <a:rPr lang="en-GB" sz="1000" b="1" dirty="0"/>
              <a:t> </a:t>
            </a:r>
          </a:p>
        </p:txBody>
      </p:sp>
      <p:pic>
        <p:nvPicPr>
          <p:cNvPr id="1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15092"/>
            <a:ext cx="1480805" cy="735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84814" y="309519"/>
            <a:ext cx="3265611" cy="397365"/>
          </a:xfrm>
          <a:prstGeom prst="rect">
            <a:avLst/>
          </a:prstGeom>
        </p:spPr>
      </p:pic>
      <p:sp>
        <p:nvSpPr>
          <p:cNvPr id="16" name="Rectangle 15"/>
          <p:cNvSpPr/>
          <p:nvPr/>
        </p:nvSpPr>
        <p:spPr>
          <a:xfrm>
            <a:off x="5425729" y="4257343"/>
            <a:ext cx="3376246" cy="2062103"/>
          </a:xfrm>
          <a:prstGeom prst="rect">
            <a:avLst/>
          </a:prstGeom>
        </p:spPr>
        <p:txBody>
          <a:bodyPr wrap="square">
            <a:spAutoFit/>
          </a:bodyPr>
          <a:lstStyle/>
          <a:p>
            <a:r>
              <a:rPr lang="en-GB" sz="1600" b="1" dirty="0">
                <a:solidFill>
                  <a:srgbClr val="003087"/>
                </a:solidFill>
              </a:rPr>
              <a:t>Award-winning Alliance </a:t>
            </a:r>
            <a:br>
              <a:rPr lang="en-GB" sz="1600" b="1" dirty="0">
                <a:solidFill>
                  <a:srgbClr val="003087"/>
                </a:solidFill>
              </a:rPr>
            </a:br>
            <a:r>
              <a:rPr lang="en-GB" sz="1600" b="1" dirty="0">
                <a:solidFill>
                  <a:schemeClr val="bg1"/>
                </a:solidFill>
              </a:rPr>
              <a:t>praised for  ‘system-wide leadership' and having a 'real impact' in improving peoples’ lives</a:t>
            </a:r>
            <a:endParaRPr lang="en-GB" sz="1600" b="1" dirty="0">
              <a:solidFill>
                <a:srgbClr val="003087"/>
              </a:solidFill>
            </a:endParaRPr>
          </a:p>
          <a:p>
            <a:endParaRPr lang="en-GB" sz="1600" b="1" dirty="0">
              <a:solidFill>
                <a:srgbClr val="003087"/>
              </a:solidFill>
            </a:endParaRPr>
          </a:p>
          <a:p>
            <a:r>
              <a:rPr lang="en-GB" sz="1600" b="1" dirty="0">
                <a:solidFill>
                  <a:srgbClr val="003087"/>
                </a:solidFill>
              </a:rPr>
              <a:t>Rated “GOOD” by the Care Quality Commission </a:t>
            </a:r>
            <a:r>
              <a:rPr lang="en-GB" sz="1600" b="1" dirty="0">
                <a:solidFill>
                  <a:schemeClr val="bg1"/>
                </a:solidFill>
              </a:rPr>
              <a:t>for LIFE community </a:t>
            </a:r>
            <a:r>
              <a:rPr lang="en-GB" sz="1600" b="1" dirty="0" err="1">
                <a:solidFill>
                  <a:schemeClr val="bg1"/>
                </a:solidFill>
              </a:rPr>
              <a:t>reablement</a:t>
            </a:r>
            <a:r>
              <a:rPr lang="en-GB" sz="1600" b="1" dirty="0">
                <a:solidFill>
                  <a:schemeClr val="bg1"/>
                </a:solidFill>
              </a:rPr>
              <a:t> service</a:t>
            </a:r>
            <a:endParaRPr lang="en-GB" sz="1400" b="1" dirty="0">
              <a:solidFill>
                <a:schemeClr val="bg1"/>
              </a:solidFill>
            </a:endParaRPr>
          </a:p>
        </p:txBody>
      </p:sp>
      <p:sp>
        <p:nvSpPr>
          <p:cNvPr id="4" name="Rectangle 3"/>
          <p:cNvSpPr/>
          <p:nvPr/>
        </p:nvSpPr>
        <p:spPr>
          <a:xfrm>
            <a:off x="5400210" y="155842"/>
            <a:ext cx="3289854" cy="3554819"/>
          </a:xfrm>
          <a:prstGeom prst="rect">
            <a:avLst/>
          </a:prstGeom>
        </p:spPr>
        <p:txBody>
          <a:bodyPr wrap="square">
            <a:spAutoFit/>
          </a:bodyPr>
          <a:lstStyle/>
          <a:p>
            <a:pPr>
              <a:buClr>
                <a:schemeClr val="bg1"/>
              </a:buClr>
            </a:pPr>
            <a:r>
              <a:rPr lang="en-GB" b="1" dirty="0">
                <a:solidFill>
                  <a:srgbClr val="003087"/>
                </a:solidFill>
              </a:rPr>
              <a:t>We are working together to improve health and wellbeing in our community </a:t>
            </a:r>
            <a:br>
              <a:rPr lang="en-GB" b="1" dirty="0">
                <a:solidFill>
                  <a:srgbClr val="003087"/>
                </a:solidFill>
              </a:rPr>
            </a:br>
            <a:endParaRPr lang="en-GB" sz="1100" b="1" dirty="0">
              <a:solidFill>
                <a:srgbClr val="003087"/>
              </a:solidFill>
            </a:endParaRPr>
          </a:p>
          <a:p>
            <a:pPr marL="285750" indent="-285750">
              <a:buClr>
                <a:srgbClr val="0072CE"/>
              </a:buClr>
              <a:buFont typeface="Arial" panose="020B0604020202020204" pitchFamily="34" charset="0"/>
              <a:buChar char="•"/>
            </a:pPr>
            <a:r>
              <a:rPr lang="en-GB" sz="1600" b="1" dirty="0">
                <a:solidFill>
                  <a:schemeClr val="bg1"/>
                </a:solidFill>
              </a:rPr>
              <a:t>One Croydon focussed initially on people aged over 65</a:t>
            </a:r>
          </a:p>
          <a:p>
            <a:pPr marL="285750" indent="-285750">
              <a:buClr>
                <a:srgbClr val="0072CE"/>
              </a:buClr>
              <a:buFont typeface="Arial" panose="020B0604020202020204" pitchFamily="34" charset="0"/>
              <a:buChar char="•"/>
            </a:pPr>
            <a:r>
              <a:rPr lang="en-GB" sz="1600" b="1" dirty="0">
                <a:solidFill>
                  <a:schemeClr val="bg1"/>
                </a:solidFill>
              </a:rPr>
              <a:t>Initiatives included setting up the LIFE team, GP huddles, telemedicine</a:t>
            </a:r>
          </a:p>
          <a:p>
            <a:pPr marL="285750" indent="-285750">
              <a:buClr>
                <a:srgbClr val="0072CE"/>
              </a:buClr>
              <a:buFont typeface="Arial" panose="020B0604020202020204" pitchFamily="34" charset="0"/>
              <a:buChar char="•"/>
            </a:pPr>
            <a:r>
              <a:rPr lang="en-GB" sz="1600" b="1" dirty="0">
                <a:solidFill>
                  <a:schemeClr val="bg1"/>
                </a:solidFill>
              </a:rPr>
              <a:t>The Alliance has now extended its remit to consider the health needs of people of all adults</a:t>
            </a:r>
            <a:br>
              <a:rPr lang="en-GB" sz="1600" b="1" dirty="0">
                <a:solidFill>
                  <a:schemeClr val="bg1"/>
                </a:solidFill>
              </a:rPr>
            </a:br>
            <a:r>
              <a:rPr lang="en-GB" sz="1600" b="1" dirty="0">
                <a:solidFill>
                  <a:schemeClr val="bg1"/>
                </a:solidFill>
              </a:rPr>
              <a:t>in the borough and eventually the whole population</a:t>
            </a:r>
          </a:p>
        </p:txBody>
      </p:sp>
      <p:sp>
        <p:nvSpPr>
          <p:cNvPr id="5" name="Rectangle 4"/>
          <p:cNvSpPr/>
          <p:nvPr/>
        </p:nvSpPr>
        <p:spPr>
          <a:xfrm>
            <a:off x="496452" y="5514109"/>
            <a:ext cx="1483620" cy="1200329"/>
          </a:xfrm>
          <a:prstGeom prst="rect">
            <a:avLst/>
          </a:prstGeom>
          <a:solidFill>
            <a:srgbClr val="B83A8D"/>
          </a:solidFill>
        </p:spPr>
        <p:txBody>
          <a:bodyPr wrap="square">
            <a:spAutoFit/>
          </a:bodyPr>
          <a:lstStyle/>
          <a:p>
            <a:r>
              <a:rPr lang="en-GB" b="1" i="1" dirty="0">
                <a:solidFill>
                  <a:schemeClr val="bg1"/>
                </a:solidFill>
              </a:rPr>
              <a:t>Croydon is a forerunner in collaborative working</a:t>
            </a:r>
          </a:p>
        </p:txBody>
      </p:sp>
      <p:sp>
        <p:nvSpPr>
          <p:cNvPr id="11" name="Rectangle 10"/>
          <p:cNvSpPr/>
          <p:nvPr/>
        </p:nvSpPr>
        <p:spPr>
          <a:xfrm>
            <a:off x="9287042" y="100652"/>
            <a:ext cx="2654633" cy="1569660"/>
          </a:xfrm>
          <a:prstGeom prst="rect">
            <a:avLst/>
          </a:prstGeom>
        </p:spPr>
        <p:txBody>
          <a:bodyPr wrap="square">
            <a:spAutoFit/>
          </a:bodyPr>
          <a:lstStyle/>
          <a:p>
            <a:r>
              <a:rPr lang="en-GB" sz="2400" b="1" dirty="0" smtClean="0">
                <a:solidFill>
                  <a:srgbClr val="005EB8"/>
                </a:solidFill>
              </a:rPr>
              <a:t>Infrastructure organisations</a:t>
            </a:r>
            <a:r>
              <a:rPr lang="en-GB" sz="2400" b="1" dirty="0">
                <a:solidFill>
                  <a:srgbClr val="005EB8"/>
                </a:solidFill>
              </a:rPr>
              <a:t> </a:t>
            </a:r>
            <a:r>
              <a:rPr lang="en-GB" sz="2400" b="1" dirty="0" smtClean="0">
                <a:solidFill>
                  <a:srgbClr val="005EB8"/>
                </a:solidFill>
              </a:rPr>
              <a:t>representing the voluntary sector:</a:t>
            </a:r>
            <a:endParaRPr lang="en-GB" sz="1000" b="1" dirty="0"/>
          </a:p>
        </p:txBody>
      </p:sp>
      <p:pic>
        <p:nvPicPr>
          <p:cNvPr id="3" name="Picture 2" descr="f472a664-2445-4ad2-a550-8567cd9fe2c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9129" y="1841296"/>
            <a:ext cx="1758588" cy="124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39173a8a-8633-4bbb-ab78-91673484188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74556" y="5514109"/>
            <a:ext cx="2345102" cy="99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descr="cid:image001.jpg@01CE56C5.4614D7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45423" y="3449899"/>
            <a:ext cx="228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0"/>
          <a:stretch>
            <a:fillRect/>
          </a:stretch>
        </p:blipFill>
        <p:spPr>
          <a:xfrm>
            <a:off x="9410520" y="4560390"/>
            <a:ext cx="2531155" cy="674975"/>
          </a:xfrm>
          <a:prstGeom prst="rect">
            <a:avLst/>
          </a:prstGeom>
        </p:spPr>
      </p:pic>
    </p:spTree>
    <p:extLst>
      <p:ext uri="{BB962C8B-B14F-4D97-AF65-F5344CB8AC3E}">
        <p14:creationId xmlns:p14="http://schemas.microsoft.com/office/powerpoint/2010/main" val="1682350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0"/>
            <a:ext cx="8291744" cy="764614"/>
          </a:xfrm>
        </p:spPr>
        <p:txBody>
          <a:bodyPr>
            <a:normAutofit/>
          </a:bodyPr>
          <a:lstStyle/>
          <a:p>
            <a:pPr algn="l"/>
            <a:r>
              <a:rPr lang="en-GB" sz="2400" dirty="0" smtClean="0"/>
              <a:t>Vision for locality working</a:t>
            </a:r>
            <a:endParaRPr lang="en-GB" sz="2400" dirty="0"/>
          </a:p>
        </p:txBody>
      </p:sp>
      <p:sp>
        <p:nvSpPr>
          <p:cNvPr id="3" name="TextBox 2"/>
          <p:cNvSpPr txBox="1"/>
          <p:nvPr/>
        </p:nvSpPr>
        <p:spPr>
          <a:xfrm>
            <a:off x="377764" y="877735"/>
            <a:ext cx="1031557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solidFill>
                  <a:prstClr val="black"/>
                </a:solidFill>
                <a:latin typeface="Calibri" panose="020F0502020204030204"/>
              </a:rPr>
              <a:t>Strengths of the partnership:</a:t>
            </a:r>
          </a:p>
          <a:p>
            <a:pPr marL="285750" indent="-285750">
              <a:buFont typeface="Wingdings" panose="05000000000000000000" pitchFamily="2" charset="2"/>
              <a:buChar char="ü"/>
              <a:defRPr/>
            </a:pPr>
            <a:r>
              <a:rPr lang="en-GB" dirty="0">
                <a:solidFill>
                  <a:prstClr val="black"/>
                </a:solidFill>
              </a:rPr>
              <a:t>Infrastructure </a:t>
            </a:r>
            <a:r>
              <a:rPr lang="en-GB" dirty="0" smtClean="0">
                <a:solidFill>
                  <a:prstClr val="black"/>
                </a:solidFill>
              </a:rPr>
              <a:t>organisations who represent many voices from across the voluntary sector in Croydon</a:t>
            </a:r>
            <a:endParaRPr lang="en-GB" dirty="0">
              <a:solidFill>
                <a:prstClr val="black"/>
              </a:solidFill>
            </a:endParaRPr>
          </a:p>
          <a:p>
            <a:pPr marL="285750" indent="-285750">
              <a:buFont typeface="Wingdings" panose="05000000000000000000" pitchFamily="2" charset="2"/>
              <a:buChar char="ü"/>
              <a:defRPr/>
            </a:pPr>
            <a:r>
              <a:rPr lang="en-GB" dirty="0" smtClean="0">
                <a:solidFill>
                  <a:prstClr val="black"/>
                </a:solidFill>
              </a:rPr>
              <a:t>Vibrant Local Voluntary Partnerships who understand local needs</a:t>
            </a:r>
            <a:endParaRPr lang="en-GB" dirty="0">
              <a:solidFill>
                <a:prstClr val="black"/>
              </a:solidFil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dirty="0" smtClean="0">
                <a:solidFill>
                  <a:prstClr val="black"/>
                </a:solidFill>
                <a:latin typeface="Calibri" panose="020F0502020204030204"/>
              </a:rPr>
              <a:t>A Shadow Health and Care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smtClean="0">
                <a:solidFill>
                  <a:prstClr val="black"/>
                </a:solidFill>
                <a:latin typeface="Calibri" panose="020F0502020204030204"/>
              </a:rPr>
              <a:t>Areas we want to develop with the voluntary sector:</a:t>
            </a:r>
            <a:endParaRPr kumimoji="0" lang="en-GB" sz="1800" b="1" i="0" u="none" strike="noStrike" kern="1200" cap="none" spc="0" normalizeH="0" noProof="0" dirty="0" smtClean="0">
              <a:ln>
                <a:noFill/>
              </a:ln>
              <a:solidFill>
                <a:prstClr val="black"/>
              </a:solidFill>
              <a:effectLst/>
              <a:uLnTx/>
              <a:uFillTx/>
              <a:latin typeface="Calibri" panose="020F0502020204030204"/>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478008654"/>
              </p:ext>
            </p:extLst>
          </p:nvPr>
        </p:nvGraphicFramePr>
        <p:xfrm>
          <a:off x="377764" y="2652053"/>
          <a:ext cx="11209500" cy="4028440"/>
        </p:xfrm>
        <a:graphic>
          <a:graphicData uri="http://schemas.openxmlformats.org/drawingml/2006/table">
            <a:tbl>
              <a:tblPr firstRow="1" bandRow="1">
                <a:tableStyleId>{5C22544A-7EE6-4342-B048-85BDC9FD1C3A}</a:tableStyleId>
              </a:tblPr>
              <a:tblGrid>
                <a:gridCol w="1967059"/>
                <a:gridCol w="9242441"/>
              </a:tblGrid>
              <a:tr h="370840">
                <a:tc>
                  <a:txBody>
                    <a:bodyPr/>
                    <a:lstStyle/>
                    <a:p>
                      <a:r>
                        <a:rPr lang="en-GB" sz="1400" b="1" dirty="0" smtClean="0"/>
                        <a:t>Our Priorities</a:t>
                      </a:r>
                      <a:endParaRPr lang="en-GB" sz="1400" b="1" dirty="0"/>
                    </a:p>
                  </a:txBody>
                  <a:tcPr>
                    <a:solidFill>
                      <a:srgbClr val="7030A0"/>
                    </a:solidFill>
                  </a:tcPr>
                </a:tc>
                <a:tc>
                  <a:txBody>
                    <a:bodyPr/>
                    <a:lstStyle/>
                    <a:p>
                      <a:r>
                        <a:rPr lang="en-GB" sz="1400" b="1" dirty="0" smtClean="0"/>
                        <a:t>Areas we want</a:t>
                      </a:r>
                      <a:r>
                        <a:rPr lang="en-GB" sz="1400" b="1" baseline="0" dirty="0" smtClean="0"/>
                        <a:t> to develop</a:t>
                      </a:r>
                      <a:endParaRPr lang="en-GB" sz="1400" b="1" dirty="0"/>
                    </a:p>
                  </a:txBody>
                  <a:tcPr>
                    <a:solidFill>
                      <a:srgbClr val="7030A0"/>
                    </a:solidFill>
                  </a:tcPr>
                </a:tc>
              </a:tr>
              <a:tr h="370840">
                <a:tc>
                  <a:txBody>
                    <a:bodyPr/>
                    <a:lstStyle/>
                    <a:p>
                      <a:pPr>
                        <a:spcAft>
                          <a:spcPts val="0"/>
                        </a:spcAf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Local empowerment – shifting power and authority to local people</a:t>
                      </a:r>
                    </a:p>
                  </a:txBody>
                  <a:tcPr>
                    <a:solidFill>
                      <a:srgbClr val="7030A0">
                        <a:alpha val="26000"/>
                      </a:srgbClr>
                    </a:solidFill>
                  </a:tcPr>
                </a:tc>
                <a:tc>
                  <a:txBody>
                    <a:bodyPr/>
                    <a:lstStyle/>
                    <a:p>
                      <a:pPr marL="342900" lvl="0" indent="-342900">
                        <a:spcAft>
                          <a:spcPts val="0"/>
                        </a:spcAft>
                        <a:buFont typeface="Arial" panose="020B0604020202020204" pitchFamily="34" charset="0"/>
                        <a:buChar char="•"/>
                        <a:tabLst>
                          <a:tab pos="457200" algn="l"/>
                        </a:tabLs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We want local people to influence the design of services that improve health and care outcomes</a:t>
                      </a:r>
                    </a:p>
                    <a:p>
                      <a:pPr marL="342900" lvl="0" indent="-342900">
                        <a:spcAft>
                          <a:spcPts val="0"/>
                        </a:spcAft>
                        <a:buFont typeface="Arial" panose="020B0604020202020204" pitchFamily="34" charset="0"/>
                        <a:buChar char="•"/>
                        <a:tabLst>
                          <a:tab pos="457200" algn="l"/>
                        </a:tabLs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We want local people to feel empowered in shaping services specifically in their geographic area and their community</a:t>
                      </a:r>
                    </a:p>
                    <a:p>
                      <a:pPr marL="342900" lvl="0" indent="-342900">
                        <a:spcAft>
                          <a:spcPts val="0"/>
                        </a:spcAft>
                        <a:buFont typeface="Arial" panose="020B0604020202020204" pitchFamily="34" charset="0"/>
                        <a:buChar char="•"/>
                        <a:tabLst>
                          <a:tab pos="457200" algn="l"/>
                        </a:tabLs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We want to enable the voluntary sector to be able to deliver more services and keep people safe</a:t>
                      </a:r>
                    </a:p>
                  </a:txBody>
                  <a:tcPr>
                    <a:solidFill>
                      <a:srgbClr val="7030A0">
                        <a:alpha val="26000"/>
                      </a:srgbClr>
                    </a:solidFill>
                  </a:tcPr>
                </a:tc>
              </a:tr>
              <a:tr h="370840">
                <a:tc>
                  <a:txBody>
                    <a:bodyPr/>
                    <a:lstStyle/>
                    <a:p>
                      <a:pPr>
                        <a:spcAft>
                          <a:spcPts val="0"/>
                        </a:spcAf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Funding – shifting financial resources to the voluntary sector over the next 5 years</a:t>
                      </a:r>
                    </a:p>
                  </a:txBody>
                  <a:tcPr>
                    <a:solidFill>
                      <a:srgbClr val="7030A0">
                        <a:alpha val="26000"/>
                      </a:srgbClr>
                    </a:solidFill>
                  </a:tcPr>
                </a:tc>
                <a:tc>
                  <a:txBody>
                    <a:bodyPr/>
                    <a:lstStyle/>
                    <a:p>
                      <a:pPr marL="342900" lvl="0" indent="-342900">
                        <a:spcAft>
                          <a:spcPts val="0"/>
                        </a:spcAft>
                        <a:buFont typeface="Arial" panose="020B0604020202020204" pitchFamily="34" charset="0"/>
                        <a:buChar char="•"/>
                        <a:tabLst>
                          <a:tab pos="457200" algn="l"/>
                        </a:tabLs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We want to explore how investment in the voluntary sector can help integrate service provision more fully across the partnership</a:t>
                      </a:r>
                    </a:p>
                    <a:p>
                      <a:pPr marL="342900" lvl="0" indent="-342900">
                        <a:spcAft>
                          <a:spcPts val="0"/>
                        </a:spcAft>
                        <a:buFont typeface="Arial" panose="020B0604020202020204" pitchFamily="34" charset="0"/>
                        <a:buChar char="•"/>
                        <a:tabLst>
                          <a:tab pos="457200" algn="l"/>
                        </a:tabLs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We want to create a mechanism for funding approval from across the partners, whilst retaining a sense of independence on decision making, avoiding conflicts of interest between voluntary sector providers</a:t>
                      </a:r>
                    </a:p>
                    <a:p>
                      <a:pPr marL="342900" lvl="0" indent="-342900">
                        <a:spcAft>
                          <a:spcPts val="0"/>
                        </a:spcAft>
                        <a:buFont typeface="Arial" panose="020B0604020202020204" pitchFamily="34" charset="0"/>
                        <a:buChar char="•"/>
                        <a:tabLst>
                          <a:tab pos="457200" algn="l"/>
                        </a:tabLs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We would like to align our local voluntary partnership and local authority small grants pots to decrease pressure on voluntary organisations making multiple applications and increase their sustainability and embed the sector in locality multi-agency working</a:t>
                      </a:r>
                    </a:p>
                  </a:txBody>
                  <a:tcPr>
                    <a:solidFill>
                      <a:srgbClr val="7030A0">
                        <a:alpha val="26000"/>
                      </a:srgbClr>
                    </a:solidFill>
                  </a:tcPr>
                </a:tc>
              </a:tr>
              <a:tr h="370840">
                <a:tc>
                  <a:txBody>
                    <a:bodyPr/>
                    <a:lstStyle/>
                    <a:p>
                      <a:pPr>
                        <a:spcAft>
                          <a:spcPts val="0"/>
                        </a:spcAf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Commissioning model – intention to commission outcomes rather than activity</a:t>
                      </a:r>
                    </a:p>
                  </a:txBody>
                  <a:tcPr>
                    <a:solidFill>
                      <a:srgbClr val="7030A0">
                        <a:alpha val="26000"/>
                      </a:srgbClr>
                    </a:solidFill>
                  </a:tcPr>
                </a:tc>
                <a:tc>
                  <a:txBody>
                    <a:bodyPr/>
                    <a:lstStyle/>
                    <a:p>
                      <a:pPr marL="342900" lvl="0" indent="-342900">
                        <a:spcAft>
                          <a:spcPts val="0"/>
                        </a:spcAft>
                        <a:buFont typeface="Arial" panose="020B0604020202020204" pitchFamily="34" charset="0"/>
                        <a:buChar char="•"/>
                        <a:tabLst>
                          <a:tab pos="457200" algn="l"/>
                        </a:tabLs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We want to explore how technology and other digital platforms can enable us to have an integrated view of the impact of our collective activities on health outcomes</a:t>
                      </a:r>
                    </a:p>
                    <a:p>
                      <a:pPr marL="342900" lvl="0" indent="-342900">
                        <a:spcAft>
                          <a:spcPts val="0"/>
                        </a:spcAft>
                        <a:buFont typeface="Arial" panose="020B0604020202020204" pitchFamily="34" charset="0"/>
                        <a:buChar char="•"/>
                        <a:tabLst>
                          <a:tab pos="457200" algn="l"/>
                        </a:tabLs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We want to improve referral pathways/ client recording and performance information so commissioning can reflect gaps in provision</a:t>
                      </a:r>
                    </a:p>
                    <a:p>
                      <a:pPr marL="342900" lvl="0" indent="-342900">
                        <a:spcAft>
                          <a:spcPts val="0"/>
                        </a:spcAft>
                        <a:buFont typeface="Arial" panose="020B0604020202020204" pitchFamily="34" charset="0"/>
                        <a:buChar char="•"/>
                        <a:tabLst>
                          <a:tab pos="457200" algn="l"/>
                        </a:tabLs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We need to consider how information and data sharing could be improved across the partnership (GDPR compliance etc)</a:t>
                      </a:r>
                    </a:p>
                    <a:p>
                      <a:pPr marL="342900" lvl="0" indent="-342900">
                        <a:spcAft>
                          <a:spcPts val="0"/>
                        </a:spcAft>
                        <a:buFont typeface="Arial" panose="020B0604020202020204" pitchFamily="34" charset="0"/>
                        <a:buChar char="•"/>
                        <a:tabLst>
                          <a:tab pos="457200" algn="l"/>
                        </a:tabLs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We want to implement a shared set of outcomes for Social Prescribing across statutory and voluntary services</a:t>
                      </a:r>
                    </a:p>
                  </a:txBody>
                  <a:tcPr>
                    <a:solidFill>
                      <a:srgbClr val="7030A0">
                        <a:alpha val="26000"/>
                      </a:srgbClr>
                    </a:solidFill>
                  </a:tcPr>
                </a:tc>
              </a:tr>
              <a:tr h="370840">
                <a:tc>
                  <a:txBody>
                    <a:bodyPr/>
                    <a:lstStyle/>
                    <a:p>
                      <a:pPr>
                        <a:spcAft>
                          <a:spcPts val="0"/>
                        </a:spcAf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Representation – a voice for all voluntary organisations in One Croydon</a:t>
                      </a:r>
                    </a:p>
                  </a:txBody>
                  <a:tcPr>
                    <a:solidFill>
                      <a:srgbClr val="7030A0">
                        <a:alpha val="26000"/>
                      </a:srgbClr>
                    </a:solidFill>
                  </a:tcPr>
                </a:tc>
                <a:tc>
                  <a:txBody>
                    <a:bodyPr/>
                    <a:lstStyle/>
                    <a:p>
                      <a:pPr marL="342900" lvl="0" indent="-342900">
                        <a:spcAft>
                          <a:spcPts val="0"/>
                        </a:spcAft>
                        <a:buFont typeface="Arial" panose="020B0604020202020204" pitchFamily="34" charset="0"/>
                        <a:buChar char="•"/>
                        <a:tabLst>
                          <a:tab pos="457200" algn="l"/>
                        </a:tabLs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We want to build on our engagement activity with all voluntary groups in Croydon, through all our One Croydon governance</a:t>
                      </a:r>
                    </a:p>
                  </a:txBody>
                  <a:tcPr>
                    <a:solidFill>
                      <a:srgbClr val="7030A0">
                        <a:alpha val="26000"/>
                      </a:srgbClr>
                    </a:solidFill>
                  </a:tcPr>
                </a:tc>
              </a:tr>
            </a:tbl>
          </a:graphicData>
        </a:graphic>
      </p:graphicFrame>
    </p:spTree>
    <p:extLst>
      <p:ext uri="{BB962C8B-B14F-4D97-AF65-F5344CB8AC3E}">
        <p14:creationId xmlns:p14="http://schemas.microsoft.com/office/powerpoint/2010/main" val="2374656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699986" y="1341964"/>
            <a:ext cx="8860999" cy="4435843"/>
          </a:xfrm>
        </p:spPr>
        <p:txBody>
          <a:bodyPr>
            <a:normAutofit/>
          </a:bodyPr>
          <a:lstStyle/>
          <a:p>
            <a:pPr marL="0" indent="0">
              <a:buNone/>
            </a:pPr>
            <a:endParaRPr lang="en-GB" sz="1300" dirty="0"/>
          </a:p>
          <a:p>
            <a:pPr marL="0" indent="0">
              <a:buNone/>
            </a:pPr>
            <a:endParaRPr lang="en-GB" sz="1300" dirty="0"/>
          </a:p>
          <a:p>
            <a:pPr marL="0" indent="0">
              <a:buNone/>
            </a:pPr>
            <a:endParaRPr lang="en-GB" sz="1300" dirty="0"/>
          </a:p>
          <a:p>
            <a:pPr marL="0" indent="0">
              <a:buNone/>
            </a:pPr>
            <a:endParaRPr lang="en-GB" sz="1300" dirty="0"/>
          </a:p>
          <a:p>
            <a:pPr marL="0" indent="0">
              <a:buNone/>
            </a:pPr>
            <a:endParaRPr lang="en-GB" sz="1300" dirty="0"/>
          </a:p>
          <a:p>
            <a:pPr marL="0" indent="0">
              <a:buNone/>
            </a:pPr>
            <a:endParaRPr lang="en-GB" sz="1300" dirty="0"/>
          </a:p>
          <a:p>
            <a:pPr marL="0" indent="0">
              <a:buNone/>
            </a:pPr>
            <a:endParaRPr lang="en-GB" sz="1300" dirty="0"/>
          </a:p>
          <a:p>
            <a:pPr marL="0" indent="0">
              <a:buNone/>
            </a:pPr>
            <a:endParaRPr lang="en-GB" sz="975" dirty="0"/>
          </a:p>
        </p:txBody>
      </p:sp>
      <p:grpSp>
        <p:nvGrpSpPr>
          <p:cNvPr id="5" name="Group 4">
            <a:extLst>
              <a:ext uri="{FF2B5EF4-FFF2-40B4-BE49-F238E27FC236}">
                <a16:creationId xmlns="" xmlns:a16="http://schemas.microsoft.com/office/drawing/2014/main" id="{DBB60200-6B31-CF45-87BA-25375C2003DE}"/>
              </a:ext>
            </a:extLst>
          </p:cNvPr>
          <p:cNvGrpSpPr/>
          <p:nvPr/>
        </p:nvGrpSpPr>
        <p:grpSpPr>
          <a:xfrm>
            <a:off x="1911312" y="3454497"/>
            <a:ext cx="3379871" cy="2277771"/>
            <a:chOff x="8488433" y="1052197"/>
            <a:chExt cx="2619634" cy="2773952"/>
          </a:xfrm>
        </p:grpSpPr>
        <p:grpSp>
          <p:nvGrpSpPr>
            <p:cNvPr id="10" name="Group 9">
              <a:extLst>
                <a:ext uri="{FF2B5EF4-FFF2-40B4-BE49-F238E27FC236}">
                  <a16:creationId xmlns="" xmlns:a16="http://schemas.microsoft.com/office/drawing/2014/main" id="{191A0E18-BC5E-1A44-A149-B53789A14215}"/>
                </a:ext>
              </a:extLst>
            </p:cNvPr>
            <p:cNvGrpSpPr/>
            <p:nvPr/>
          </p:nvGrpSpPr>
          <p:grpSpPr>
            <a:xfrm>
              <a:off x="8559468" y="2961664"/>
              <a:ext cx="882998" cy="864485"/>
              <a:chOff x="6733747" y="3315824"/>
              <a:chExt cx="882998" cy="864485"/>
            </a:xfrm>
          </p:grpSpPr>
          <p:sp>
            <p:nvSpPr>
              <p:cNvPr id="29" name="Oval 28">
                <a:extLst>
                  <a:ext uri="{FF2B5EF4-FFF2-40B4-BE49-F238E27FC236}">
                    <a16:creationId xmlns="" xmlns:a16="http://schemas.microsoft.com/office/drawing/2014/main" id="{1BCD9BA2-DA1B-514D-8E0A-8DD2ADD2AABF}"/>
                  </a:ext>
                </a:extLst>
              </p:cNvPr>
              <p:cNvSpPr/>
              <p:nvPr/>
            </p:nvSpPr>
            <p:spPr>
              <a:xfrm>
                <a:off x="6752260" y="3315824"/>
                <a:ext cx="864485" cy="864485"/>
              </a:xfrm>
              <a:prstGeom prst="ellipse">
                <a:avLst/>
              </a:prstGeom>
              <a:solidFill>
                <a:srgbClr val="D811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8" dirty="0">
                  <a:solidFill>
                    <a:prstClr val="white"/>
                  </a:solidFill>
                </a:endParaRPr>
              </a:p>
            </p:txBody>
          </p:sp>
          <p:sp>
            <p:nvSpPr>
              <p:cNvPr id="30" name="TextBox 29">
                <a:extLst>
                  <a:ext uri="{FF2B5EF4-FFF2-40B4-BE49-F238E27FC236}">
                    <a16:creationId xmlns="" xmlns:a16="http://schemas.microsoft.com/office/drawing/2014/main" id="{7BFE1BF5-9533-6745-9D67-AB1481234EF1}"/>
                  </a:ext>
                </a:extLst>
              </p:cNvPr>
              <p:cNvSpPr txBox="1"/>
              <p:nvPr/>
            </p:nvSpPr>
            <p:spPr>
              <a:xfrm>
                <a:off x="6733747" y="3455805"/>
                <a:ext cx="864485" cy="477897"/>
              </a:xfrm>
              <a:prstGeom prst="rect">
                <a:avLst/>
              </a:prstGeom>
              <a:noFill/>
            </p:spPr>
            <p:txBody>
              <a:bodyPr wrap="square" rtlCol="0" anchor="ctr">
                <a:spAutoFit/>
              </a:bodyPr>
              <a:lstStyle/>
              <a:p>
                <a:pPr algn="ctr"/>
                <a:r>
                  <a:rPr lang="en-GB" sz="975" dirty="0">
                    <a:solidFill>
                      <a:prstClr val="white"/>
                    </a:solidFill>
                  </a:rPr>
                  <a:t>4. FOCUS ON COLLABORATION </a:t>
                </a:r>
              </a:p>
            </p:txBody>
          </p:sp>
        </p:grpSp>
        <p:grpSp>
          <p:nvGrpSpPr>
            <p:cNvPr id="11" name="Group 10">
              <a:extLst>
                <a:ext uri="{FF2B5EF4-FFF2-40B4-BE49-F238E27FC236}">
                  <a16:creationId xmlns="" xmlns:a16="http://schemas.microsoft.com/office/drawing/2014/main" id="{9E6DF161-D9F0-594E-9904-848D16385826}"/>
                </a:ext>
              </a:extLst>
            </p:cNvPr>
            <p:cNvGrpSpPr/>
            <p:nvPr/>
          </p:nvGrpSpPr>
          <p:grpSpPr>
            <a:xfrm>
              <a:off x="9688771" y="2923702"/>
              <a:ext cx="872877" cy="864485"/>
              <a:chOff x="6702120" y="3277861"/>
              <a:chExt cx="872877" cy="864485"/>
            </a:xfrm>
          </p:grpSpPr>
          <p:sp>
            <p:nvSpPr>
              <p:cNvPr id="27" name="Oval 26">
                <a:extLst>
                  <a:ext uri="{FF2B5EF4-FFF2-40B4-BE49-F238E27FC236}">
                    <a16:creationId xmlns="" xmlns:a16="http://schemas.microsoft.com/office/drawing/2014/main" id="{6B4A0CF2-F94B-084A-A8C7-A1A7CD75CC00}"/>
                  </a:ext>
                </a:extLst>
              </p:cNvPr>
              <p:cNvSpPr/>
              <p:nvPr/>
            </p:nvSpPr>
            <p:spPr>
              <a:xfrm>
                <a:off x="6710512" y="3277861"/>
                <a:ext cx="864485" cy="864485"/>
              </a:xfrm>
              <a:prstGeom prst="ellipse">
                <a:avLst/>
              </a:prstGeom>
              <a:solidFill>
                <a:srgbClr val="D811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8" dirty="0">
                  <a:solidFill>
                    <a:prstClr val="white"/>
                  </a:solidFill>
                </a:endParaRPr>
              </a:p>
            </p:txBody>
          </p:sp>
          <p:sp>
            <p:nvSpPr>
              <p:cNvPr id="28" name="TextBox 27">
                <a:extLst>
                  <a:ext uri="{FF2B5EF4-FFF2-40B4-BE49-F238E27FC236}">
                    <a16:creationId xmlns="" xmlns:a16="http://schemas.microsoft.com/office/drawing/2014/main" id="{829DF569-22D5-054E-A621-B8C9D8F0AB72}"/>
                  </a:ext>
                </a:extLst>
              </p:cNvPr>
              <p:cNvSpPr txBox="1"/>
              <p:nvPr/>
            </p:nvSpPr>
            <p:spPr>
              <a:xfrm>
                <a:off x="6702120" y="3373337"/>
                <a:ext cx="864485" cy="660623"/>
              </a:xfrm>
              <a:prstGeom prst="rect">
                <a:avLst/>
              </a:prstGeom>
              <a:noFill/>
            </p:spPr>
            <p:txBody>
              <a:bodyPr wrap="square" rtlCol="0" anchor="ctr">
                <a:spAutoFit/>
              </a:bodyPr>
              <a:lstStyle/>
              <a:p>
                <a:pPr algn="ctr"/>
                <a:r>
                  <a:rPr lang="en-GB" sz="975" dirty="0">
                    <a:solidFill>
                      <a:prstClr val="white"/>
                    </a:solidFill>
                  </a:rPr>
                  <a:t>5. INVOLVE RESIDENTS &amp; COMMUNITIES </a:t>
                </a:r>
              </a:p>
            </p:txBody>
          </p:sp>
        </p:grpSp>
        <p:sp>
          <p:nvSpPr>
            <p:cNvPr id="26" name="TextBox 25">
              <a:extLst>
                <a:ext uri="{FF2B5EF4-FFF2-40B4-BE49-F238E27FC236}">
                  <a16:creationId xmlns="" xmlns:a16="http://schemas.microsoft.com/office/drawing/2014/main" id="{C0E6271F-1D23-234C-B0FA-C9FE1C0494C1}"/>
                </a:ext>
              </a:extLst>
            </p:cNvPr>
            <p:cNvSpPr txBox="1"/>
            <p:nvPr/>
          </p:nvSpPr>
          <p:spPr>
            <a:xfrm>
              <a:off x="10243582" y="2731164"/>
              <a:ext cx="864485" cy="386378"/>
            </a:xfrm>
            <a:prstGeom prst="rect">
              <a:avLst/>
            </a:prstGeom>
            <a:noFill/>
          </p:spPr>
          <p:txBody>
            <a:bodyPr wrap="square" rtlCol="0">
              <a:spAutoFit/>
            </a:bodyPr>
            <a:lstStyle/>
            <a:p>
              <a:pPr algn="ctr"/>
              <a:r>
                <a:rPr lang="en-GB" sz="731" dirty="0">
                  <a:solidFill>
                    <a:prstClr val="white"/>
                  </a:solidFill>
                </a:rPr>
                <a:t>Welfare &amp; Benefits Officer </a:t>
              </a:r>
            </a:p>
          </p:txBody>
        </p:sp>
        <p:grpSp>
          <p:nvGrpSpPr>
            <p:cNvPr id="13" name="Group 12">
              <a:extLst>
                <a:ext uri="{FF2B5EF4-FFF2-40B4-BE49-F238E27FC236}">
                  <a16:creationId xmlns="" xmlns:a16="http://schemas.microsoft.com/office/drawing/2014/main" id="{3B9F2092-147C-E541-A0FB-4F9C4835425A}"/>
                </a:ext>
              </a:extLst>
            </p:cNvPr>
            <p:cNvGrpSpPr/>
            <p:nvPr/>
          </p:nvGrpSpPr>
          <p:grpSpPr>
            <a:xfrm>
              <a:off x="8488433" y="1919969"/>
              <a:ext cx="872276" cy="864485"/>
              <a:chOff x="6095999" y="3230013"/>
              <a:chExt cx="872276" cy="864485"/>
            </a:xfrm>
          </p:grpSpPr>
          <p:sp>
            <p:nvSpPr>
              <p:cNvPr id="23" name="Oval 22">
                <a:extLst>
                  <a:ext uri="{FF2B5EF4-FFF2-40B4-BE49-F238E27FC236}">
                    <a16:creationId xmlns="" xmlns:a16="http://schemas.microsoft.com/office/drawing/2014/main" id="{433147F7-345F-4A43-9265-F0BE9E7CAE87}"/>
                  </a:ext>
                </a:extLst>
              </p:cNvPr>
              <p:cNvSpPr/>
              <p:nvPr/>
            </p:nvSpPr>
            <p:spPr>
              <a:xfrm>
                <a:off x="6095999" y="3230013"/>
                <a:ext cx="864485" cy="864485"/>
              </a:xfrm>
              <a:prstGeom prst="ellipse">
                <a:avLst/>
              </a:prstGeom>
              <a:solidFill>
                <a:srgbClr val="D811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8" dirty="0">
                  <a:solidFill>
                    <a:prstClr val="white"/>
                  </a:solidFill>
                </a:endParaRPr>
              </a:p>
            </p:txBody>
          </p:sp>
          <p:sp>
            <p:nvSpPr>
              <p:cNvPr id="24" name="TextBox 23">
                <a:extLst>
                  <a:ext uri="{FF2B5EF4-FFF2-40B4-BE49-F238E27FC236}">
                    <a16:creationId xmlns="" xmlns:a16="http://schemas.microsoft.com/office/drawing/2014/main" id="{ECB2D1A1-6913-0043-84EA-A9D68D98C653}"/>
                  </a:ext>
                </a:extLst>
              </p:cNvPr>
              <p:cNvSpPr txBox="1"/>
              <p:nvPr/>
            </p:nvSpPr>
            <p:spPr>
              <a:xfrm>
                <a:off x="6103790" y="3365026"/>
                <a:ext cx="864485" cy="618455"/>
              </a:xfrm>
              <a:prstGeom prst="rect">
                <a:avLst/>
              </a:prstGeom>
              <a:noFill/>
            </p:spPr>
            <p:txBody>
              <a:bodyPr wrap="square" rtlCol="0">
                <a:spAutoFit/>
              </a:bodyPr>
              <a:lstStyle/>
              <a:p>
                <a:pPr algn="ctr"/>
                <a:r>
                  <a:rPr lang="en-GB" sz="900" dirty="0">
                    <a:solidFill>
                      <a:prstClr val="white"/>
                    </a:solidFill>
                  </a:rPr>
                  <a:t>2. PREVENT ISSUES BECOMING PROBLEMS</a:t>
                </a:r>
              </a:p>
            </p:txBody>
          </p:sp>
        </p:grpSp>
        <p:grpSp>
          <p:nvGrpSpPr>
            <p:cNvPr id="14" name="Group 13">
              <a:extLst>
                <a:ext uri="{FF2B5EF4-FFF2-40B4-BE49-F238E27FC236}">
                  <a16:creationId xmlns="" xmlns:a16="http://schemas.microsoft.com/office/drawing/2014/main" id="{257D7C70-B425-3340-8F69-1737912EA47A}"/>
                </a:ext>
              </a:extLst>
            </p:cNvPr>
            <p:cNvGrpSpPr/>
            <p:nvPr/>
          </p:nvGrpSpPr>
          <p:grpSpPr>
            <a:xfrm>
              <a:off x="9722141" y="1904766"/>
              <a:ext cx="872276" cy="864485"/>
              <a:chOff x="6168776" y="3214810"/>
              <a:chExt cx="872276" cy="864485"/>
            </a:xfrm>
          </p:grpSpPr>
          <p:sp>
            <p:nvSpPr>
              <p:cNvPr id="21" name="Oval 20">
                <a:extLst>
                  <a:ext uri="{FF2B5EF4-FFF2-40B4-BE49-F238E27FC236}">
                    <a16:creationId xmlns="" xmlns:a16="http://schemas.microsoft.com/office/drawing/2014/main" id="{D1ADE247-885A-0445-B46B-5CDBE21AFDD3}"/>
                  </a:ext>
                </a:extLst>
              </p:cNvPr>
              <p:cNvSpPr/>
              <p:nvPr/>
            </p:nvSpPr>
            <p:spPr>
              <a:xfrm>
                <a:off x="6168776" y="3214810"/>
                <a:ext cx="864485" cy="864485"/>
              </a:xfrm>
              <a:prstGeom prst="ellipse">
                <a:avLst/>
              </a:prstGeom>
              <a:solidFill>
                <a:srgbClr val="D811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8" dirty="0">
                  <a:solidFill>
                    <a:prstClr val="white"/>
                  </a:solidFill>
                </a:endParaRPr>
              </a:p>
            </p:txBody>
          </p:sp>
          <p:sp>
            <p:nvSpPr>
              <p:cNvPr id="22" name="TextBox 21">
                <a:extLst>
                  <a:ext uri="{FF2B5EF4-FFF2-40B4-BE49-F238E27FC236}">
                    <a16:creationId xmlns="" xmlns:a16="http://schemas.microsoft.com/office/drawing/2014/main" id="{2C0D1998-27B0-3742-8D4E-5F139641838B}"/>
                  </a:ext>
                </a:extLst>
              </p:cNvPr>
              <p:cNvSpPr txBox="1"/>
              <p:nvPr/>
            </p:nvSpPr>
            <p:spPr>
              <a:xfrm>
                <a:off x="6176567" y="3370884"/>
                <a:ext cx="864485" cy="660623"/>
              </a:xfrm>
              <a:prstGeom prst="rect">
                <a:avLst/>
              </a:prstGeom>
              <a:noFill/>
            </p:spPr>
            <p:txBody>
              <a:bodyPr wrap="square" rtlCol="0">
                <a:spAutoFit/>
              </a:bodyPr>
              <a:lstStyle/>
              <a:p>
                <a:pPr algn="ctr"/>
                <a:r>
                  <a:rPr lang="en-GB" sz="975" dirty="0">
                    <a:solidFill>
                      <a:prstClr val="white"/>
                    </a:solidFill>
                  </a:rPr>
                  <a:t>3. MOVE SERVICES CLOSER TO RESDIENTS </a:t>
                </a:r>
              </a:p>
            </p:txBody>
          </p:sp>
        </p:grpSp>
        <p:grpSp>
          <p:nvGrpSpPr>
            <p:cNvPr id="15" name="Group 14">
              <a:extLst>
                <a:ext uri="{FF2B5EF4-FFF2-40B4-BE49-F238E27FC236}">
                  <a16:creationId xmlns="" xmlns:a16="http://schemas.microsoft.com/office/drawing/2014/main" id="{E66F06D8-D21E-9C49-8C62-867194211E0F}"/>
                </a:ext>
              </a:extLst>
            </p:cNvPr>
            <p:cNvGrpSpPr/>
            <p:nvPr/>
          </p:nvGrpSpPr>
          <p:grpSpPr>
            <a:xfrm>
              <a:off x="9112012" y="1052197"/>
              <a:ext cx="881974" cy="864485"/>
              <a:chOff x="6125362" y="3318126"/>
              <a:chExt cx="881974" cy="864485"/>
            </a:xfrm>
          </p:grpSpPr>
          <p:sp>
            <p:nvSpPr>
              <p:cNvPr id="19" name="Oval 18">
                <a:extLst>
                  <a:ext uri="{FF2B5EF4-FFF2-40B4-BE49-F238E27FC236}">
                    <a16:creationId xmlns="" xmlns:a16="http://schemas.microsoft.com/office/drawing/2014/main" id="{04EFC01A-D342-8F4F-94AE-642B044921D4}"/>
                  </a:ext>
                </a:extLst>
              </p:cNvPr>
              <p:cNvSpPr/>
              <p:nvPr/>
            </p:nvSpPr>
            <p:spPr>
              <a:xfrm>
                <a:off x="6125362" y="3318126"/>
                <a:ext cx="864485" cy="864485"/>
              </a:xfrm>
              <a:prstGeom prst="ellipse">
                <a:avLst/>
              </a:prstGeom>
              <a:solidFill>
                <a:srgbClr val="D811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8" dirty="0">
                  <a:solidFill>
                    <a:prstClr val="white"/>
                  </a:solidFill>
                </a:endParaRPr>
              </a:p>
            </p:txBody>
          </p:sp>
          <p:sp>
            <p:nvSpPr>
              <p:cNvPr id="20" name="TextBox 19">
                <a:extLst>
                  <a:ext uri="{FF2B5EF4-FFF2-40B4-BE49-F238E27FC236}">
                    <a16:creationId xmlns="" xmlns:a16="http://schemas.microsoft.com/office/drawing/2014/main" id="{A7ECE00B-30CE-7A41-9057-8BEBE25A831B}"/>
                  </a:ext>
                </a:extLst>
              </p:cNvPr>
              <p:cNvSpPr txBox="1"/>
              <p:nvPr/>
            </p:nvSpPr>
            <p:spPr>
              <a:xfrm>
                <a:off x="6142851" y="3499431"/>
                <a:ext cx="864485" cy="477897"/>
              </a:xfrm>
              <a:prstGeom prst="rect">
                <a:avLst/>
              </a:prstGeom>
              <a:noFill/>
            </p:spPr>
            <p:txBody>
              <a:bodyPr wrap="square" rtlCol="0">
                <a:spAutoFit/>
              </a:bodyPr>
              <a:lstStyle/>
              <a:p>
                <a:pPr algn="ctr"/>
                <a:r>
                  <a:rPr lang="en-GB" sz="975" dirty="0">
                    <a:solidFill>
                      <a:prstClr val="white"/>
                    </a:solidFill>
                  </a:rPr>
                  <a:t>1. USE OF DATA &amp;</a:t>
                </a:r>
              </a:p>
              <a:p>
                <a:pPr algn="ctr"/>
                <a:r>
                  <a:rPr lang="en-GB" sz="975" dirty="0">
                    <a:solidFill>
                      <a:prstClr val="white"/>
                    </a:solidFill>
                  </a:rPr>
                  <a:t>EVIDENCE </a:t>
                </a:r>
              </a:p>
            </p:txBody>
          </p:sp>
        </p:grpSp>
      </p:grpSp>
      <p:sp>
        <p:nvSpPr>
          <p:cNvPr id="40" name="TextBox 39"/>
          <p:cNvSpPr txBox="1"/>
          <p:nvPr/>
        </p:nvSpPr>
        <p:spPr>
          <a:xfrm>
            <a:off x="496178" y="178091"/>
            <a:ext cx="5023173" cy="392415"/>
          </a:xfrm>
          <a:prstGeom prst="rect">
            <a:avLst/>
          </a:prstGeom>
          <a:noFill/>
        </p:spPr>
        <p:txBody>
          <a:bodyPr wrap="square" rtlCol="0">
            <a:spAutoFit/>
          </a:bodyPr>
          <a:lstStyle/>
          <a:p>
            <a:r>
              <a:rPr lang="en-GB" sz="1950" dirty="0">
                <a:solidFill>
                  <a:prstClr val="black"/>
                </a:solidFill>
              </a:rPr>
              <a:t>Integration &amp; </a:t>
            </a:r>
            <a:r>
              <a:rPr lang="en-GB" sz="1950" dirty="0" smtClean="0">
                <a:solidFill>
                  <a:prstClr val="black"/>
                </a:solidFill>
              </a:rPr>
              <a:t>Localities</a:t>
            </a:r>
            <a:endParaRPr lang="en-GB" sz="1950" dirty="0">
              <a:solidFill>
                <a:prstClr val="black"/>
              </a:solidFill>
            </a:endParaRPr>
          </a:p>
        </p:txBody>
      </p:sp>
      <p:sp>
        <p:nvSpPr>
          <p:cNvPr id="41" name="TextBox 40"/>
          <p:cNvSpPr txBox="1"/>
          <p:nvPr/>
        </p:nvSpPr>
        <p:spPr>
          <a:xfrm>
            <a:off x="1980281" y="699590"/>
            <a:ext cx="8746754" cy="2287229"/>
          </a:xfrm>
          <a:prstGeom prst="rect">
            <a:avLst/>
          </a:prstGeom>
          <a:noFill/>
        </p:spPr>
        <p:txBody>
          <a:bodyPr wrap="square" rtlCol="0">
            <a:spAutoFit/>
          </a:bodyPr>
          <a:lstStyle/>
          <a:p>
            <a:pPr marL="232172" indent="-232172">
              <a:buFont typeface="Wingdings" panose="05000000000000000000" pitchFamily="2" charset="2"/>
              <a:buChar char="ü"/>
            </a:pPr>
            <a:r>
              <a:rPr lang="en-US" sz="1600" dirty="0">
                <a:solidFill>
                  <a:prstClr val="black"/>
                </a:solidFill>
              </a:rPr>
              <a:t>Public services get better results by ‘working with’ rather than ‘doing to’ people, drawing on the strengths of individuals and communities to improve outcomes.</a:t>
            </a:r>
          </a:p>
          <a:p>
            <a:pPr marL="232172" indent="-232172">
              <a:buFont typeface="Wingdings" panose="05000000000000000000" pitchFamily="2" charset="2"/>
              <a:buChar char="ü"/>
            </a:pPr>
            <a:r>
              <a:rPr lang="en-US" sz="1600" dirty="0">
                <a:solidFill>
                  <a:prstClr val="black"/>
                </a:solidFill>
              </a:rPr>
              <a:t>Underpinned by ‘Total Place’ an approach that focuses on public services working together for residents, in localities designed around an evidence base of need.</a:t>
            </a:r>
          </a:p>
          <a:p>
            <a:pPr marL="232172" indent="-232172">
              <a:buFont typeface="Wingdings" panose="05000000000000000000" pitchFamily="2" charset="2"/>
              <a:buChar char="ü"/>
            </a:pPr>
            <a:r>
              <a:rPr lang="en-US" sz="1600" dirty="0">
                <a:solidFill>
                  <a:prstClr val="black"/>
                </a:solidFill>
              </a:rPr>
              <a:t>To change the way we work right across the </a:t>
            </a:r>
            <a:r>
              <a:rPr lang="en-US" sz="1600" dirty="0" smtClean="0">
                <a:solidFill>
                  <a:prstClr val="black"/>
                </a:solidFill>
              </a:rPr>
              <a:t>system </a:t>
            </a:r>
            <a:r>
              <a:rPr lang="en-US" sz="1600" dirty="0">
                <a:solidFill>
                  <a:prstClr val="black"/>
                </a:solidFill>
              </a:rPr>
              <a:t>and throughout, our emphasis on investment in early intervention and prevention.</a:t>
            </a:r>
          </a:p>
          <a:p>
            <a:pPr marL="232172" indent="-232172">
              <a:buFont typeface="Wingdings" panose="05000000000000000000" pitchFamily="2" charset="2"/>
              <a:buChar char="ü"/>
            </a:pPr>
            <a:r>
              <a:rPr lang="en-US" sz="1600" dirty="0">
                <a:solidFill>
                  <a:prstClr val="black"/>
                </a:solidFill>
              </a:rPr>
              <a:t>To target and join up information, advice and guidance, reducing duplication making it simpler for residents to access the support they need. </a:t>
            </a:r>
          </a:p>
          <a:p>
            <a:endParaRPr lang="en-GB" sz="1463" dirty="0">
              <a:solidFill>
                <a:prstClr val="black"/>
              </a:solidFill>
            </a:endParaRPr>
          </a:p>
        </p:txBody>
      </p:sp>
      <p:pic>
        <p:nvPicPr>
          <p:cNvPr id="42" name="Picture 41"/>
          <p:cNvPicPr>
            <a:picLocks noChangeAspect="1"/>
          </p:cNvPicPr>
          <p:nvPr/>
        </p:nvPicPr>
        <p:blipFill>
          <a:blip r:embed="rId2"/>
          <a:stretch>
            <a:fillRect/>
          </a:stretch>
        </p:blipFill>
        <p:spPr>
          <a:xfrm>
            <a:off x="1559990" y="751753"/>
            <a:ext cx="682671" cy="385026"/>
          </a:xfrm>
          <a:prstGeom prst="rect">
            <a:avLst/>
          </a:prstGeom>
        </p:spPr>
      </p:pic>
      <p:pic>
        <p:nvPicPr>
          <p:cNvPr id="43" name="Picture 42"/>
          <p:cNvPicPr>
            <a:picLocks noChangeAspect="1"/>
          </p:cNvPicPr>
          <p:nvPr/>
        </p:nvPicPr>
        <p:blipFill>
          <a:blip r:embed="rId3"/>
          <a:stretch>
            <a:fillRect/>
          </a:stretch>
        </p:blipFill>
        <p:spPr>
          <a:xfrm>
            <a:off x="1559990" y="1211706"/>
            <a:ext cx="683573" cy="381414"/>
          </a:xfrm>
          <a:prstGeom prst="rect">
            <a:avLst/>
          </a:prstGeom>
        </p:spPr>
      </p:pic>
      <p:pic>
        <p:nvPicPr>
          <p:cNvPr id="44" name="Picture 43"/>
          <p:cNvPicPr>
            <a:picLocks noChangeAspect="1"/>
          </p:cNvPicPr>
          <p:nvPr/>
        </p:nvPicPr>
        <p:blipFill>
          <a:blip r:embed="rId2"/>
          <a:stretch>
            <a:fillRect/>
          </a:stretch>
        </p:blipFill>
        <p:spPr>
          <a:xfrm>
            <a:off x="1560124" y="1723378"/>
            <a:ext cx="682671" cy="385026"/>
          </a:xfrm>
          <a:prstGeom prst="rect">
            <a:avLst/>
          </a:prstGeom>
        </p:spPr>
      </p:pic>
      <p:pic>
        <p:nvPicPr>
          <p:cNvPr id="46" name="Picture 45"/>
          <p:cNvPicPr>
            <a:picLocks noChangeAspect="1"/>
          </p:cNvPicPr>
          <p:nvPr/>
        </p:nvPicPr>
        <p:blipFill>
          <a:blip r:embed="rId2"/>
          <a:stretch>
            <a:fillRect/>
          </a:stretch>
        </p:blipFill>
        <p:spPr>
          <a:xfrm>
            <a:off x="1559990" y="2199356"/>
            <a:ext cx="682671" cy="385026"/>
          </a:xfrm>
          <a:prstGeom prst="rect">
            <a:avLst/>
          </a:prstGeom>
        </p:spPr>
      </p:pic>
      <p:sp>
        <p:nvSpPr>
          <p:cNvPr id="47" name="TextBox 46"/>
          <p:cNvSpPr txBox="1"/>
          <p:nvPr/>
        </p:nvSpPr>
        <p:spPr>
          <a:xfrm>
            <a:off x="1208703" y="3110223"/>
            <a:ext cx="2345391" cy="392415"/>
          </a:xfrm>
          <a:prstGeom prst="rect">
            <a:avLst/>
          </a:prstGeom>
          <a:noFill/>
        </p:spPr>
        <p:txBody>
          <a:bodyPr wrap="square" rtlCol="0">
            <a:spAutoFit/>
          </a:bodyPr>
          <a:lstStyle/>
          <a:p>
            <a:r>
              <a:rPr lang="en-GB" sz="1950" dirty="0">
                <a:solidFill>
                  <a:prstClr val="black"/>
                </a:solidFill>
              </a:rPr>
              <a:t>Localities 5 Principles </a:t>
            </a:r>
          </a:p>
        </p:txBody>
      </p:sp>
      <p:pic>
        <p:nvPicPr>
          <p:cNvPr id="55" name="Picture 54"/>
          <p:cNvPicPr>
            <a:picLocks noChangeAspect="1"/>
          </p:cNvPicPr>
          <p:nvPr/>
        </p:nvPicPr>
        <p:blipFill>
          <a:blip r:embed="rId4"/>
          <a:stretch>
            <a:fillRect/>
          </a:stretch>
        </p:blipFill>
        <p:spPr>
          <a:xfrm>
            <a:off x="5103124" y="3634677"/>
            <a:ext cx="4676670" cy="1942203"/>
          </a:xfrm>
          <a:prstGeom prst="rect">
            <a:avLst/>
          </a:prstGeom>
        </p:spPr>
      </p:pic>
      <p:sp>
        <p:nvSpPr>
          <p:cNvPr id="37" name="TextBox 36"/>
          <p:cNvSpPr txBox="1"/>
          <p:nvPr/>
        </p:nvSpPr>
        <p:spPr>
          <a:xfrm>
            <a:off x="5090672" y="2836873"/>
            <a:ext cx="5102618" cy="542584"/>
          </a:xfrm>
          <a:prstGeom prst="rect">
            <a:avLst/>
          </a:prstGeom>
          <a:noFill/>
        </p:spPr>
        <p:txBody>
          <a:bodyPr wrap="square" rtlCol="0">
            <a:spAutoFit/>
          </a:bodyPr>
          <a:lstStyle/>
          <a:p>
            <a:r>
              <a:rPr lang="en-GB" sz="1463" dirty="0">
                <a:solidFill>
                  <a:prstClr val="black"/>
                </a:solidFill>
              </a:rPr>
              <a:t>The language of localities is important – Croydon Borough, </a:t>
            </a:r>
          </a:p>
          <a:p>
            <a:r>
              <a:rPr lang="en-GB" sz="1463" dirty="0">
                <a:solidFill>
                  <a:prstClr val="black"/>
                </a:solidFill>
              </a:rPr>
              <a:t>3 Areas, 6 Localities, 16 Places</a:t>
            </a:r>
          </a:p>
        </p:txBody>
      </p:sp>
    </p:spTree>
    <p:extLst>
      <p:ext uri="{BB962C8B-B14F-4D97-AF65-F5344CB8AC3E}">
        <p14:creationId xmlns:p14="http://schemas.microsoft.com/office/powerpoint/2010/main" val="297528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2502741" y="720038"/>
            <a:ext cx="2040193" cy="1759249"/>
          </a:xfrm>
          <a:prstGeom prst="ellipse">
            <a:avLst/>
          </a:prstGeom>
          <a:solidFill>
            <a:srgbClr val="8B2B75"/>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eaLnBrk="0" fontAlgn="base" hangingPunct="0">
              <a:spcBef>
                <a:spcPct val="0"/>
              </a:spcBef>
              <a:spcAft>
                <a:spcPct val="0"/>
              </a:spcAft>
            </a:pPr>
            <a:r>
              <a:rPr lang="en-GB" sz="1138" dirty="0">
                <a:solidFill>
                  <a:prstClr val="white"/>
                </a:solidFill>
                <a:latin typeface="Arial" charset="0"/>
              </a:rPr>
              <a:t>Multi-Disciplinary Locality  Team – North West </a:t>
            </a:r>
          </a:p>
          <a:p>
            <a:pPr eaLnBrk="0" fontAlgn="base" hangingPunct="0">
              <a:spcBef>
                <a:spcPct val="0"/>
              </a:spcBef>
              <a:spcAft>
                <a:spcPct val="0"/>
              </a:spcAft>
            </a:pPr>
            <a:endParaRPr lang="en-GB" sz="1138" dirty="0">
              <a:solidFill>
                <a:prstClr val="white"/>
              </a:solidFill>
              <a:latin typeface="Arial" charset="0"/>
            </a:endParaRPr>
          </a:p>
          <a:p>
            <a:pPr eaLnBrk="0" fontAlgn="base" hangingPunct="0">
              <a:spcBef>
                <a:spcPct val="0"/>
              </a:spcBef>
              <a:spcAft>
                <a:spcPct val="0"/>
              </a:spcAft>
            </a:pPr>
            <a:r>
              <a:rPr lang="en-GB" sz="1138" dirty="0">
                <a:solidFill>
                  <a:prstClr val="white"/>
                </a:solidFill>
                <a:latin typeface="Arial" charset="0"/>
              </a:rPr>
              <a:t>VCS – BLOCK LVP </a:t>
            </a:r>
          </a:p>
          <a:p>
            <a:pPr eaLnBrk="0" fontAlgn="base" hangingPunct="0">
              <a:spcBef>
                <a:spcPct val="0"/>
              </a:spcBef>
              <a:spcAft>
                <a:spcPct val="0"/>
              </a:spcAft>
            </a:pPr>
            <a:r>
              <a:rPr lang="en-GB" sz="1138" dirty="0">
                <a:solidFill>
                  <a:prstClr val="white"/>
                </a:solidFill>
                <a:latin typeface="Arial" charset="0"/>
              </a:rPr>
              <a:t>VCS – SPOT (DP/PHB) </a:t>
            </a:r>
          </a:p>
          <a:p>
            <a:pPr eaLnBrk="0" fontAlgn="base" hangingPunct="0">
              <a:spcBef>
                <a:spcPct val="0"/>
              </a:spcBef>
              <a:spcAft>
                <a:spcPct val="0"/>
              </a:spcAft>
            </a:pPr>
            <a:endParaRPr lang="en-GB" sz="1138" dirty="0">
              <a:solidFill>
                <a:prstClr val="white"/>
              </a:solidFill>
              <a:latin typeface="Arial" charset="0"/>
            </a:endParaRPr>
          </a:p>
        </p:txBody>
      </p:sp>
      <p:sp>
        <p:nvSpPr>
          <p:cNvPr id="9" name="Oval 8"/>
          <p:cNvSpPr/>
          <p:nvPr/>
        </p:nvSpPr>
        <p:spPr bwMode="auto">
          <a:xfrm>
            <a:off x="2502739" y="2544705"/>
            <a:ext cx="2148831" cy="1759249"/>
          </a:xfrm>
          <a:prstGeom prst="ellipse">
            <a:avLst/>
          </a:prstGeom>
          <a:solidFill>
            <a:srgbClr val="8B2B75"/>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eaLnBrk="0" fontAlgn="base" hangingPunct="0">
              <a:spcBef>
                <a:spcPct val="0"/>
              </a:spcBef>
              <a:spcAft>
                <a:spcPct val="0"/>
              </a:spcAft>
            </a:pPr>
            <a:r>
              <a:rPr lang="en-GB" sz="1138" dirty="0">
                <a:solidFill>
                  <a:prstClr val="white"/>
                </a:solidFill>
                <a:latin typeface="Arial" charset="0"/>
              </a:rPr>
              <a:t>Multi-Disciplinary Locality  Team – Central West </a:t>
            </a:r>
          </a:p>
          <a:p>
            <a:pPr eaLnBrk="0" fontAlgn="base" hangingPunct="0">
              <a:spcBef>
                <a:spcPct val="0"/>
              </a:spcBef>
              <a:spcAft>
                <a:spcPct val="0"/>
              </a:spcAft>
            </a:pPr>
            <a:endParaRPr lang="en-GB" sz="1138" dirty="0">
              <a:solidFill>
                <a:prstClr val="white"/>
              </a:solidFill>
              <a:latin typeface="Arial" charset="0"/>
            </a:endParaRPr>
          </a:p>
          <a:p>
            <a:pPr eaLnBrk="0" fontAlgn="base" hangingPunct="0">
              <a:spcBef>
                <a:spcPct val="0"/>
              </a:spcBef>
              <a:spcAft>
                <a:spcPct val="0"/>
              </a:spcAft>
            </a:pPr>
            <a:r>
              <a:rPr lang="en-GB" sz="1138" dirty="0">
                <a:solidFill>
                  <a:prstClr val="white"/>
                </a:solidFill>
                <a:latin typeface="Arial" charset="0"/>
              </a:rPr>
              <a:t>VCS – BLOCK LVP</a:t>
            </a:r>
          </a:p>
          <a:p>
            <a:pPr eaLnBrk="0" fontAlgn="base" hangingPunct="0">
              <a:spcBef>
                <a:spcPct val="0"/>
              </a:spcBef>
              <a:spcAft>
                <a:spcPct val="0"/>
              </a:spcAft>
            </a:pPr>
            <a:r>
              <a:rPr lang="en-GB" sz="1138" dirty="0">
                <a:solidFill>
                  <a:prstClr val="white"/>
                </a:solidFill>
                <a:latin typeface="Arial" charset="0"/>
              </a:rPr>
              <a:t>VCS – SPOT (DP/PHB) </a:t>
            </a:r>
          </a:p>
        </p:txBody>
      </p:sp>
      <p:sp>
        <p:nvSpPr>
          <p:cNvPr id="10" name="Oval 9"/>
          <p:cNvSpPr/>
          <p:nvPr/>
        </p:nvSpPr>
        <p:spPr bwMode="auto">
          <a:xfrm>
            <a:off x="2502738" y="4369372"/>
            <a:ext cx="2040191" cy="1759249"/>
          </a:xfrm>
          <a:prstGeom prst="ellipse">
            <a:avLst/>
          </a:prstGeom>
          <a:solidFill>
            <a:srgbClr val="8B2B75"/>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eaLnBrk="0" fontAlgn="base" hangingPunct="0">
              <a:spcBef>
                <a:spcPct val="0"/>
              </a:spcBef>
              <a:spcAft>
                <a:spcPct val="0"/>
              </a:spcAft>
            </a:pPr>
            <a:r>
              <a:rPr lang="en-GB" sz="1100" dirty="0">
                <a:solidFill>
                  <a:prstClr val="white"/>
                </a:solidFill>
                <a:latin typeface="Arial" charset="0"/>
              </a:rPr>
              <a:t>Multi-Disciplinary Locality  Team – </a:t>
            </a:r>
          </a:p>
          <a:p>
            <a:pPr eaLnBrk="0" fontAlgn="base" hangingPunct="0">
              <a:spcBef>
                <a:spcPct val="0"/>
              </a:spcBef>
              <a:spcAft>
                <a:spcPct val="0"/>
              </a:spcAft>
            </a:pPr>
            <a:r>
              <a:rPr lang="en-GB" sz="1100" dirty="0">
                <a:solidFill>
                  <a:prstClr val="white"/>
                </a:solidFill>
                <a:latin typeface="Arial" charset="0"/>
              </a:rPr>
              <a:t>South West </a:t>
            </a:r>
          </a:p>
          <a:p>
            <a:pPr eaLnBrk="0" fontAlgn="base" hangingPunct="0">
              <a:spcBef>
                <a:spcPct val="0"/>
              </a:spcBef>
              <a:spcAft>
                <a:spcPct val="0"/>
              </a:spcAft>
            </a:pPr>
            <a:endParaRPr lang="en-GB" sz="1100" dirty="0">
              <a:solidFill>
                <a:prstClr val="white"/>
              </a:solidFill>
              <a:latin typeface="Arial" charset="0"/>
            </a:endParaRPr>
          </a:p>
          <a:p>
            <a:pPr eaLnBrk="0" fontAlgn="base" hangingPunct="0">
              <a:spcBef>
                <a:spcPct val="0"/>
              </a:spcBef>
              <a:spcAft>
                <a:spcPct val="0"/>
              </a:spcAft>
            </a:pPr>
            <a:r>
              <a:rPr lang="en-GB" sz="1100" dirty="0">
                <a:solidFill>
                  <a:prstClr val="white"/>
                </a:solidFill>
                <a:latin typeface="Arial" charset="0"/>
              </a:rPr>
              <a:t>VCS – BLOCK  LVP</a:t>
            </a:r>
          </a:p>
          <a:p>
            <a:pPr eaLnBrk="0" fontAlgn="base" hangingPunct="0">
              <a:spcBef>
                <a:spcPct val="0"/>
              </a:spcBef>
              <a:spcAft>
                <a:spcPct val="0"/>
              </a:spcAft>
            </a:pPr>
            <a:r>
              <a:rPr lang="en-GB" sz="1100" dirty="0">
                <a:solidFill>
                  <a:prstClr val="white"/>
                </a:solidFill>
                <a:latin typeface="Arial" charset="0"/>
              </a:rPr>
              <a:t>VCS – SPOT (DP/PHB) </a:t>
            </a:r>
          </a:p>
        </p:txBody>
      </p:sp>
      <p:sp>
        <p:nvSpPr>
          <p:cNvPr id="11" name="Oval 10"/>
          <p:cNvSpPr/>
          <p:nvPr/>
        </p:nvSpPr>
        <p:spPr bwMode="auto">
          <a:xfrm>
            <a:off x="4932514" y="785455"/>
            <a:ext cx="1990545" cy="1759249"/>
          </a:xfrm>
          <a:prstGeom prst="ellipse">
            <a:avLst/>
          </a:prstGeom>
          <a:solidFill>
            <a:srgbClr val="8B2B75"/>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eaLnBrk="0" fontAlgn="base" hangingPunct="0">
              <a:spcBef>
                <a:spcPct val="0"/>
              </a:spcBef>
              <a:spcAft>
                <a:spcPct val="0"/>
              </a:spcAft>
            </a:pPr>
            <a:r>
              <a:rPr lang="en-GB" sz="1100" dirty="0">
                <a:solidFill>
                  <a:prstClr val="white"/>
                </a:solidFill>
                <a:latin typeface="Arial" charset="0"/>
              </a:rPr>
              <a:t>Multi-Disciplinary Locality  Team – North East </a:t>
            </a:r>
          </a:p>
          <a:p>
            <a:pPr eaLnBrk="0" fontAlgn="base" hangingPunct="0">
              <a:spcBef>
                <a:spcPct val="0"/>
              </a:spcBef>
              <a:spcAft>
                <a:spcPct val="0"/>
              </a:spcAft>
            </a:pPr>
            <a:endParaRPr lang="en-GB" sz="1100" dirty="0">
              <a:solidFill>
                <a:prstClr val="white"/>
              </a:solidFill>
              <a:latin typeface="Arial" charset="0"/>
            </a:endParaRPr>
          </a:p>
          <a:p>
            <a:pPr eaLnBrk="0" fontAlgn="base" hangingPunct="0">
              <a:spcBef>
                <a:spcPct val="0"/>
              </a:spcBef>
              <a:spcAft>
                <a:spcPct val="0"/>
              </a:spcAft>
            </a:pPr>
            <a:r>
              <a:rPr lang="en-GB" sz="1100" dirty="0">
                <a:solidFill>
                  <a:prstClr val="white"/>
                </a:solidFill>
                <a:latin typeface="Arial" charset="0"/>
              </a:rPr>
              <a:t>VCS – BLOCK LVP</a:t>
            </a:r>
          </a:p>
          <a:p>
            <a:pPr eaLnBrk="0" fontAlgn="base" hangingPunct="0">
              <a:spcBef>
                <a:spcPct val="0"/>
              </a:spcBef>
              <a:spcAft>
                <a:spcPct val="0"/>
              </a:spcAft>
            </a:pPr>
            <a:r>
              <a:rPr lang="en-GB" sz="1100" dirty="0">
                <a:solidFill>
                  <a:prstClr val="white"/>
                </a:solidFill>
                <a:latin typeface="Arial" charset="0"/>
              </a:rPr>
              <a:t>VCS – SPOT (DP/PHB) </a:t>
            </a:r>
          </a:p>
        </p:txBody>
      </p:sp>
      <p:sp>
        <p:nvSpPr>
          <p:cNvPr id="12" name="Oval 11"/>
          <p:cNvSpPr/>
          <p:nvPr/>
        </p:nvSpPr>
        <p:spPr bwMode="auto">
          <a:xfrm>
            <a:off x="4932513" y="2610122"/>
            <a:ext cx="2073485" cy="1759249"/>
          </a:xfrm>
          <a:prstGeom prst="ellipse">
            <a:avLst/>
          </a:prstGeom>
          <a:solidFill>
            <a:srgbClr val="8B2B75"/>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eaLnBrk="0" fontAlgn="base" hangingPunct="0">
              <a:spcBef>
                <a:spcPct val="0"/>
              </a:spcBef>
              <a:spcAft>
                <a:spcPct val="0"/>
              </a:spcAft>
            </a:pPr>
            <a:r>
              <a:rPr lang="en-GB" sz="1138" dirty="0">
                <a:solidFill>
                  <a:prstClr val="white"/>
                </a:solidFill>
                <a:latin typeface="Arial" charset="0"/>
              </a:rPr>
              <a:t>Multi-Disciplinary Locality  Team – </a:t>
            </a:r>
          </a:p>
          <a:p>
            <a:pPr eaLnBrk="0" fontAlgn="base" hangingPunct="0">
              <a:spcBef>
                <a:spcPct val="0"/>
              </a:spcBef>
              <a:spcAft>
                <a:spcPct val="0"/>
              </a:spcAft>
            </a:pPr>
            <a:r>
              <a:rPr lang="en-GB" sz="1138" dirty="0">
                <a:solidFill>
                  <a:prstClr val="white"/>
                </a:solidFill>
                <a:latin typeface="Arial" charset="0"/>
              </a:rPr>
              <a:t>Central East </a:t>
            </a:r>
          </a:p>
          <a:p>
            <a:pPr eaLnBrk="0" fontAlgn="base" hangingPunct="0">
              <a:spcBef>
                <a:spcPct val="0"/>
              </a:spcBef>
              <a:spcAft>
                <a:spcPct val="0"/>
              </a:spcAft>
            </a:pPr>
            <a:endParaRPr lang="en-GB" sz="1138" dirty="0">
              <a:solidFill>
                <a:prstClr val="white"/>
              </a:solidFill>
              <a:latin typeface="Arial" charset="0"/>
            </a:endParaRPr>
          </a:p>
          <a:p>
            <a:pPr eaLnBrk="0" fontAlgn="base" hangingPunct="0">
              <a:spcBef>
                <a:spcPct val="0"/>
              </a:spcBef>
              <a:spcAft>
                <a:spcPct val="0"/>
              </a:spcAft>
            </a:pPr>
            <a:r>
              <a:rPr lang="en-GB" sz="1138" dirty="0">
                <a:solidFill>
                  <a:prstClr val="white"/>
                </a:solidFill>
                <a:latin typeface="Arial" charset="0"/>
              </a:rPr>
              <a:t>VCS – BLOCK  LVP</a:t>
            </a:r>
          </a:p>
          <a:p>
            <a:pPr eaLnBrk="0" fontAlgn="base" hangingPunct="0">
              <a:spcBef>
                <a:spcPct val="0"/>
              </a:spcBef>
              <a:spcAft>
                <a:spcPct val="0"/>
              </a:spcAft>
            </a:pPr>
            <a:r>
              <a:rPr lang="en-GB" sz="1138" dirty="0">
                <a:solidFill>
                  <a:prstClr val="white"/>
                </a:solidFill>
                <a:latin typeface="Arial" charset="0"/>
              </a:rPr>
              <a:t>VCS – SPOT (DP/PHB) </a:t>
            </a:r>
          </a:p>
        </p:txBody>
      </p:sp>
      <p:sp>
        <p:nvSpPr>
          <p:cNvPr id="13" name="Oval 12"/>
          <p:cNvSpPr/>
          <p:nvPr/>
        </p:nvSpPr>
        <p:spPr bwMode="auto">
          <a:xfrm>
            <a:off x="4932512" y="4434789"/>
            <a:ext cx="1990546" cy="1759249"/>
          </a:xfrm>
          <a:prstGeom prst="ellipse">
            <a:avLst/>
          </a:prstGeom>
          <a:solidFill>
            <a:srgbClr val="8B2B75"/>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eaLnBrk="0" fontAlgn="base" hangingPunct="0">
              <a:spcBef>
                <a:spcPct val="0"/>
              </a:spcBef>
              <a:spcAft>
                <a:spcPct val="0"/>
              </a:spcAft>
            </a:pPr>
            <a:r>
              <a:rPr lang="en-GB" sz="1100" dirty="0">
                <a:solidFill>
                  <a:prstClr val="white"/>
                </a:solidFill>
                <a:latin typeface="Arial" charset="0"/>
              </a:rPr>
              <a:t>Multi-Disciplinary Locality  Team – </a:t>
            </a:r>
          </a:p>
          <a:p>
            <a:pPr eaLnBrk="0" fontAlgn="base" hangingPunct="0">
              <a:spcBef>
                <a:spcPct val="0"/>
              </a:spcBef>
              <a:spcAft>
                <a:spcPct val="0"/>
              </a:spcAft>
            </a:pPr>
            <a:r>
              <a:rPr lang="en-GB" sz="1100" dirty="0">
                <a:solidFill>
                  <a:prstClr val="white"/>
                </a:solidFill>
                <a:latin typeface="Arial" charset="0"/>
              </a:rPr>
              <a:t>South East </a:t>
            </a:r>
          </a:p>
          <a:p>
            <a:pPr eaLnBrk="0" fontAlgn="base" hangingPunct="0">
              <a:spcBef>
                <a:spcPct val="0"/>
              </a:spcBef>
              <a:spcAft>
                <a:spcPct val="0"/>
              </a:spcAft>
            </a:pPr>
            <a:endParaRPr lang="en-GB" sz="1100" dirty="0">
              <a:solidFill>
                <a:prstClr val="white"/>
              </a:solidFill>
              <a:latin typeface="Arial" charset="0"/>
            </a:endParaRPr>
          </a:p>
          <a:p>
            <a:pPr eaLnBrk="0" fontAlgn="base" hangingPunct="0">
              <a:spcBef>
                <a:spcPct val="0"/>
              </a:spcBef>
              <a:spcAft>
                <a:spcPct val="0"/>
              </a:spcAft>
            </a:pPr>
            <a:r>
              <a:rPr lang="en-GB" sz="1100" dirty="0">
                <a:solidFill>
                  <a:prstClr val="white"/>
                </a:solidFill>
                <a:latin typeface="Arial" charset="0"/>
              </a:rPr>
              <a:t>VCS – BLOCK LVP</a:t>
            </a:r>
          </a:p>
          <a:p>
            <a:pPr eaLnBrk="0" fontAlgn="base" hangingPunct="0">
              <a:spcBef>
                <a:spcPct val="0"/>
              </a:spcBef>
              <a:spcAft>
                <a:spcPct val="0"/>
              </a:spcAft>
            </a:pPr>
            <a:r>
              <a:rPr lang="en-GB" sz="1100" dirty="0">
                <a:solidFill>
                  <a:prstClr val="white"/>
                </a:solidFill>
                <a:latin typeface="Arial" charset="0"/>
              </a:rPr>
              <a:t>VCS – SPOT (DP/PHB) </a:t>
            </a:r>
          </a:p>
        </p:txBody>
      </p:sp>
      <p:sp>
        <p:nvSpPr>
          <p:cNvPr id="3" name="TextBox 2"/>
          <p:cNvSpPr txBox="1"/>
          <p:nvPr/>
        </p:nvSpPr>
        <p:spPr>
          <a:xfrm>
            <a:off x="7395578" y="1520320"/>
            <a:ext cx="4323198" cy="4472443"/>
          </a:xfrm>
          <a:prstGeom prst="rect">
            <a:avLst/>
          </a:prstGeom>
          <a:noFill/>
        </p:spPr>
        <p:txBody>
          <a:bodyPr wrap="square" rtlCol="0">
            <a:spAutoFit/>
          </a:bodyPr>
          <a:lstStyle/>
          <a:p>
            <a:r>
              <a:rPr lang="en-GB" b="1" dirty="0">
                <a:solidFill>
                  <a:prstClr val="black"/>
                </a:solidFill>
              </a:rPr>
              <a:t>Description: </a:t>
            </a:r>
          </a:p>
          <a:p>
            <a:r>
              <a:rPr lang="en-GB" dirty="0">
                <a:solidFill>
                  <a:prstClr val="black"/>
                </a:solidFill>
              </a:rPr>
              <a:t>Locality MDT - Statutory workforce </a:t>
            </a:r>
          </a:p>
          <a:p>
            <a:r>
              <a:rPr lang="en-GB" dirty="0">
                <a:solidFill>
                  <a:srgbClr val="8B2B75"/>
                </a:solidFill>
              </a:rPr>
              <a:t>(social care, community health, primary care, housing, mental health, gateway) </a:t>
            </a:r>
          </a:p>
          <a:p>
            <a:endParaRPr lang="en-GB" dirty="0">
              <a:solidFill>
                <a:prstClr val="black"/>
              </a:solidFill>
            </a:endParaRPr>
          </a:p>
          <a:p>
            <a:endParaRPr lang="en-GB" dirty="0">
              <a:solidFill>
                <a:prstClr val="black"/>
              </a:solidFill>
            </a:endParaRPr>
          </a:p>
          <a:p>
            <a:r>
              <a:rPr lang="en-GB" dirty="0">
                <a:solidFill>
                  <a:prstClr val="black"/>
                </a:solidFill>
              </a:rPr>
              <a:t>Voluntary Sector block contract including network of provision VCS orgs for the needs in that locality commissioned through: </a:t>
            </a:r>
          </a:p>
          <a:p>
            <a:pPr marL="603647" lvl="1" indent="-232172">
              <a:buFont typeface="Arial" panose="020B0604020202020204" pitchFamily="34" charset="0"/>
              <a:buChar char="•"/>
            </a:pPr>
            <a:r>
              <a:rPr lang="en-GB" dirty="0">
                <a:solidFill>
                  <a:srgbClr val="8B2B75"/>
                </a:solidFill>
              </a:rPr>
              <a:t>Block contract (CCG and Council funded) </a:t>
            </a:r>
          </a:p>
          <a:p>
            <a:pPr marL="603647" lvl="1" indent="-232172">
              <a:buFont typeface="Arial" panose="020B0604020202020204" pitchFamily="34" charset="0"/>
              <a:buChar char="•"/>
            </a:pPr>
            <a:r>
              <a:rPr lang="en-GB" dirty="0">
                <a:solidFill>
                  <a:srgbClr val="8B2B75"/>
                </a:solidFill>
              </a:rPr>
              <a:t>Spot Purchased as part of care package with direct payment and personal health budget (e.g. at talking point) </a:t>
            </a:r>
          </a:p>
          <a:p>
            <a:pPr marL="603647" lvl="1" indent="-232172">
              <a:buFont typeface="Arial" panose="020B0604020202020204" pitchFamily="34" charset="0"/>
              <a:buChar char="•"/>
            </a:pPr>
            <a:endParaRPr lang="en-GB" sz="1463" dirty="0">
              <a:solidFill>
                <a:prstClr val="black"/>
              </a:solidFill>
            </a:endParaRPr>
          </a:p>
        </p:txBody>
      </p:sp>
      <p:sp>
        <p:nvSpPr>
          <p:cNvPr id="14" name="Oval 13"/>
          <p:cNvSpPr/>
          <p:nvPr/>
        </p:nvSpPr>
        <p:spPr bwMode="auto">
          <a:xfrm>
            <a:off x="3883731" y="131349"/>
            <a:ext cx="1857374" cy="308394"/>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eaLnBrk="0" fontAlgn="base" hangingPunct="0">
              <a:spcBef>
                <a:spcPct val="0"/>
              </a:spcBef>
              <a:spcAft>
                <a:spcPct val="0"/>
              </a:spcAft>
            </a:pPr>
            <a:r>
              <a:rPr lang="en-GB" sz="1463" dirty="0">
                <a:latin typeface="Arial" charset="0"/>
              </a:rPr>
              <a:t>Front Doors </a:t>
            </a:r>
          </a:p>
        </p:txBody>
      </p:sp>
      <p:sp>
        <p:nvSpPr>
          <p:cNvPr id="15" name="Oval 14"/>
          <p:cNvSpPr/>
          <p:nvPr/>
        </p:nvSpPr>
        <p:spPr bwMode="auto">
          <a:xfrm>
            <a:off x="3883731" y="553364"/>
            <a:ext cx="1944989" cy="301383"/>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eaLnBrk="0" fontAlgn="base" hangingPunct="0">
              <a:spcBef>
                <a:spcPct val="0"/>
              </a:spcBef>
              <a:spcAft>
                <a:spcPct val="0"/>
              </a:spcAft>
            </a:pPr>
            <a:r>
              <a:rPr lang="en-GB" sz="1463" dirty="0">
                <a:latin typeface="Arial" charset="0"/>
              </a:rPr>
              <a:t>Safeguarding</a:t>
            </a:r>
            <a:r>
              <a:rPr lang="en-GB" sz="1463" dirty="0">
                <a:solidFill>
                  <a:prstClr val="white"/>
                </a:solidFill>
                <a:latin typeface="Arial" charset="0"/>
              </a:rPr>
              <a:t> </a:t>
            </a:r>
          </a:p>
        </p:txBody>
      </p:sp>
      <p:sp>
        <p:nvSpPr>
          <p:cNvPr id="17" name="Left-Right Arrow 16"/>
          <p:cNvSpPr/>
          <p:nvPr/>
        </p:nvSpPr>
        <p:spPr bwMode="auto">
          <a:xfrm>
            <a:off x="3214705" y="6159604"/>
            <a:ext cx="3195426" cy="599960"/>
          </a:xfrm>
          <a:prstGeom prst="lef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eaLnBrk="0" fontAlgn="base" hangingPunct="0">
              <a:spcBef>
                <a:spcPct val="0"/>
              </a:spcBef>
              <a:spcAft>
                <a:spcPct val="0"/>
              </a:spcAft>
            </a:pPr>
            <a:r>
              <a:rPr lang="en-GB" sz="975" dirty="0">
                <a:solidFill>
                  <a:prstClr val="black"/>
                </a:solidFill>
                <a:latin typeface="Arial" charset="0"/>
              </a:rPr>
              <a:t>          </a:t>
            </a:r>
            <a:r>
              <a:rPr lang="en-GB" sz="1400" dirty="0">
                <a:latin typeface="Arial" charset="0"/>
              </a:rPr>
              <a:t>Strengths Based Practice </a:t>
            </a:r>
          </a:p>
        </p:txBody>
      </p:sp>
      <p:sp>
        <p:nvSpPr>
          <p:cNvPr id="18" name="TextBox 17"/>
          <p:cNvSpPr txBox="1"/>
          <p:nvPr/>
        </p:nvSpPr>
        <p:spPr>
          <a:xfrm>
            <a:off x="2749705" y="2361955"/>
            <a:ext cx="1455142" cy="317459"/>
          </a:xfrm>
          <a:prstGeom prst="rect">
            <a:avLst/>
          </a:prstGeom>
          <a:solidFill>
            <a:schemeClr val="accent2">
              <a:lumMod val="40000"/>
              <a:lumOff val="60000"/>
            </a:schemeClr>
          </a:solidFill>
        </p:spPr>
        <p:txBody>
          <a:bodyPr wrap="none" rtlCol="0">
            <a:spAutoFit/>
          </a:bodyPr>
          <a:lstStyle/>
          <a:p>
            <a:r>
              <a:rPr lang="en-GB" sz="1463" dirty="0">
                <a:solidFill>
                  <a:prstClr val="black"/>
                </a:solidFill>
              </a:rPr>
              <a:t>Digital Solutions </a:t>
            </a:r>
          </a:p>
        </p:txBody>
      </p:sp>
      <p:sp>
        <p:nvSpPr>
          <p:cNvPr id="19" name="TextBox 18"/>
          <p:cNvSpPr txBox="1"/>
          <p:nvPr/>
        </p:nvSpPr>
        <p:spPr>
          <a:xfrm>
            <a:off x="2804024" y="4179614"/>
            <a:ext cx="1455142" cy="317459"/>
          </a:xfrm>
          <a:prstGeom prst="rect">
            <a:avLst/>
          </a:prstGeom>
          <a:solidFill>
            <a:schemeClr val="accent2">
              <a:lumMod val="40000"/>
              <a:lumOff val="60000"/>
            </a:schemeClr>
          </a:solidFill>
        </p:spPr>
        <p:txBody>
          <a:bodyPr wrap="none" rtlCol="0">
            <a:spAutoFit/>
          </a:bodyPr>
          <a:lstStyle/>
          <a:p>
            <a:r>
              <a:rPr lang="en-GB" sz="1463" dirty="0">
                <a:solidFill>
                  <a:prstClr val="black"/>
                </a:solidFill>
              </a:rPr>
              <a:t>Digital Solutions </a:t>
            </a:r>
          </a:p>
        </p:txBody>
      </p:sp>
      <p:sp>
        <p:nvSpPr>
          <p:cNvPr id="20" name="TextBox 19"/>
          <p:cNvSpPr txBox="1"/>
          <p:nvPr/>
        </p:nvSpPr>
        <p:spPr>
          <a:xfrm>
            <a:off x="5233800" y="2394664"/>
            <a:ext cx="1455142" cy="317459"/>
          </a:xfrm>
          <a:prstGeom prst="rect">
            <a:avLst/>
          </a:prstGeom>
          <a:solidFill>
            <a:schemeClr val="accent2">
              <a:lumMod val="40000"/>
              <a:lumOff val="60000"/>
            </a:schemeClr>
          </a:solidFill>
        </p:spPr>
        <p:txBody>
          <a:bodyPr wrap="none" rtlCol="0">
            <a:spAutoFit/>
          </a:bodyPr>
          <a:lstStyle/>
          <a:p>
            <a:r>
              <a:rPr lang="en-GB" sz="1463" dirty="0">
                <a:solidFill>
                  <a:prstClr val="black"/>
                </a:solidFill>
              </a:rPr>
              <a:t>Digital Solutions </a:t>
            </a:r>
          </a:p>
        </p:txBody>
      </p:sp>
      <p:sp>
        <p:nvSpPr>
          <p:cNvPr id="21" name="TextBox 20"/>
          <p:cNvSpPr txBox="1"/>
          <p:nvPr/>
        </p:nvSpPr>
        <p:spPr>
          <a:xfrm>
            <a:off x="5191938" y="4252040"/>
            <a:ext cx="1455142" cy="317459"/>
          </a:xfrm>
          <a:prstGeom prst="rect">
            <a:avLst/>
          </a:prstGeom>
          <a:solidFill>
            <a:schemeClr val="accent2">
              <a:lumMod val="40000"/>
              <a:lumOff val="60000"/>
            </a:schemeClr>
          </a:solidFill>
        </p:spPr>
        <p:txBody>
          <a:bodyPr wrap="none" rtlCol="0">
            <a:spAutoFit/>
          </a:bodyPr>
          <a:lstStyle/>
          <a:p>
            <a:r>
              <a:rPr lang="en-GB" sz="1463" dirty="0">
                <a:solidFill>
                  <a:prstClr val="black"/>
                </a:solidFill>
              </a:rPr>
              <a:t>Digital Solutions </a:t>
            </a:r>
          </a:p>
        </p:txBody>
      </p:sp>
    </p:spTree>
    <p:extLst>
      <p:ext uri="{BB962C8B-B14F-4D97-AF65-F5344CB8AC3E}">
        <p14:creationId xmlns:p14="http://schemas.microsoft.com/office/powerpoint/2010/main" val="403708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444" y="819830"/>
            <a:ext cx="8543925" cy="670112"/>
          </a:xfrm>
        </p:spPr>
        <p:txBody>
          <a:bodyPr>
            <a:normAutofit/>
          </a:bodyPr>
          <a:lstStyle/>
          <a:p>
            <a:r>
              <a:rPr lang="en-GB" sz="2275" b="1" dirty="0">
                <a:solidFill>
                  <a:srgbClr val="800080"/>
                </a:solidFill>
              </a:rPr>
              <a:t>Community Partnership – Block Contract Example (Network of VCS Orgs)</a:t>
            </a:r>
          </a:p>
        </p:txBody>
      </p:sp>
      <p:sp>
        <p:nvSpPr>
          <p:cNvPr id="14" name="Round Same-side Corner of Rectangle 13">
            <a:extLst>
              <a:ext uri="{FF2B5EF4-FFF2-40B4-BE49-F238E27FC236}">
                <a16:creationId xmlns="" xmlns:a16="http://schemas.microsoft.com/office/drawing/2014/main" id="{1095FB27-0DC8-7946-A90C-B598BF043F11}"/>
              </a:ext>
            </a:extLst>
          </p:cNvPr>
          <p:cNvSpPr/>
          <p:nvPr/>
        </p:nvSpPr>
        <p:spPr>
          <a:xfrm>
            <a:off x="7204530" y="1642037"/>
            <a:ext cx="919843" cy="3794269"/>
          </a:xfrm>
          <a:prstGeom prst="round2Same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solidFill>
                  <a:prstClr val="white"/>
                </a:solidFill>
              </a:rPr>
              <a:t>Digital</a:t>
            </a:r>
          </a:p>
          <a:p>
            <a:pPr algn="ctr"/>
            <a:endParaRPr lang="en-US" sz="1463" dirty="0">
              <a:solidFill>
                <a:prstClr val="white"/>
              </a:solidFill>
            </a:endParaRPr>
          </a:p>
          <a:p>
            <a:pPr algn="ctr"/>
            <a:endParaRPr lang="en-US" sz="1463" dirty="0">
              <a:solidFill>
                <a:prstClr val="white"/>
              </a:solidFill>
            </a:endParaRPr>
          </a:p>
          <a:p>
            <a:pPr algn="ctr"/>
            <a:endParaRPr lang="en-US" sz="1463" dirty="0">
              <a:solidFill>
                <a:prstClr val="white"/>
              </a:solidFill>
            </a:endParaRPr>
          </a:p>
          <a:p>
            <a:pPr algn="ctr"/>
            <a:r>
              <a:rPr lang="en-US" sz="1463" dirty="0">
                <a:solidFill>
                  <a:prstClr val="white"/>
                </a:solidFill>
              </a:rPr>
              <a:t>System </a:t>
            </a:r>
          </a:p>
        </p:txBody>
      </p:sp>
      <p:sp>
        <p:nvSpPr>
          <p:cNvPr id="16" name="Rounded Rectangle 15">
            <a:extLst>
              <a:ext uri="{FF2B5EF4-FFF2-40B4-BE49-F238E27FC236}">
                <a16:creationId xmlns="" xmlns:a16="http://schemas.microsoft.com/office/drawing/2014/main" id="{0CB1D1AB-62AE-9147-9F72-E28D3373C78D}"/>
              </a:ext>
            </a:extLst>
          </p:cNvPr>
          <p:cNvSpPr/>
          <p:nvPr/>
        </p:nvSpPr>
        <p:spPr>
          <a:xfrm>
            <a:off x="8289472" y="2087563"/>
            <a:ext cx="2205265" cy="62294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solidFill>
                  <a:prstClr val="white"/>
                </a:solidFill>
              </a:rPr>
              <a:t>Companionship</a:t>
            </a:r>
          </a:p>
        </p:txBody>
      </p:sp>
      <p:sp>
        <p:nvSpPr>
          <p:cNvPr id="22" name="Rounded Rectangle 21">
            <a:extLst>
              <a:ext uri="{FF2B5EF4-FFF2-40B4-BE49-F238E27FC236}">
                <a16:creationId xmlns="" xmlns:a16="http://schemas.microsoft.com/office/drawing/2014/main" id="{A7879B50-0F83-4941-A263-C67191C9A876}"/>
              </a:ext>
            </a:extLst>
          </p:cNvPr>
          <p:cNvSpPr/>
          <p:nvPr/>
        </p:nvSpPr>
        <p:spPr>
          <a:xfrm>
            <a:off x="8289472" y="2936649"/>
            <a:ext cx="2205265" cy="62294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solidFill>
                  <a:prstClr val="white"/>
                </a:solidFill>
              </a:rPr>
              <a:t>Social Activities</a:t>
            </a:r>
          </a:p>
        </p:txBody>
      </p:sp>
      <p:sp>
        <p:nvSpPr>
          <p:cNvPr id="24" name="Rounded Rectangle 23">
            <a:extLst>
              <a:ext uri="{FF2B5EF4-FFF2-40B4-BE49-F238E27FC236}">
                <a16:creationId xmlns="" xmlns:a16="http://schemas.microsoft.com/office/drawing/2014/main" id="{EF8E7150-ED0F-594A-A948-EBEDBDBD2A08}"/>
              </a:ext>
            </a:extLst>
          </p:cNvPr>
          <p:cNvSpPr/>
          <p:nvPr/>
        </p:nvSpPr>
        <p:spPr>
          <a:xfrm>
            <a:off x="8289472" y="3785736"/>
            <a:ext cx="2205265" cy="62294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solidFill>
                  <a:prstClr val="white"/>
                </a:solidFill>
              </a:rPr>
              <a:t>VCS Specialist Services</a:t>
            </a:r>
          </a:p>
        </p:txBody>
      </p:sp>
      <p:sp>
        <p:nvSpPr>
          <p:cNvPr id="25" name="Rounded Rectangle 24">
            <a:extLst>
              <a:ext uri="{FF2B5EF4-FFF2-40B4-BE49-F238E27FC236}">
                <a16:creationId xmlns="" xmlns:a16="http://schemas.microsoft.com/office/drawing/2014/main" id="{5D2E8939-287A-DD49-BCC1-13C7E8D0D651}"/>
              </a:ext>
            </a:extLst>
          </p:cNvPr>
          <p:cNvSpPr/>
          <p:nvPr/>
        </p:nvSpPr>
        <p:spPr>
          <a:xfrm>
            <a:off x="8289472" y="4578978"/>
            <a:ext cx="2205265" cy="62294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solidFill>
                  <a:prstClr val="white"/>
                </a:solidFill>
              </a:rPr>
              <a:t>NHS Support</a:t>
            </a:r>
          </a:p>
        </p:txBody>
      </p:sp>
      <p:sp>
        <p:nvSpPr>
          <p:cNvPr id="26" name="Rounded Rectangle 25">
            <a:extLst>
              <a:ext uri="{FF2B5EF4-FFF2-40B4-BE49-F238E27FC236}">
                <a16:creationId xmlns="" xmlns:a16="http://schemas.microsoft.com/office/drawing/2014/main" id="{4E099296-8F97-6A40-AC51-23D6420DBBB4}"/>
              </a:ext>
            </a:extLst>
          </p:cNvPr>
          <p:cNvSpPr/>
          <p:nvPr/>
        </p:nvSpPr>
        <p:spPr>
          <a:xfrm>
            <a:off x="4834164" y="5724424"/>
            <a:ext cx="5645833" cy="29989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solidFill>
                  <a:prstClr val="white"/>
                </a:solidFill>
              </a:rPr>
              <a:t>Locality Statutory MDT</a:t>
            </a:r>
          </a:p>
        </p:txBody>
      </p:sp>
      <p:sp>
        <p:nvSpPr>
          <p:cNvPr id="27" name="Rounded Rectangle 26">
            <a:extLst>
              <a:ext uri="{FF2B5EF4-FFF2-40B4-BE49-F238E27FC236}">
                <a16:creationId xmlns="" xmlns:a16="http://schemas.microsoft.com/office/drawing/2014/main" id="{A0A9B554-05FD-6E46-8866-49C98CAE0DCD}"/>
              </a:ext>
            </a:extLst>
          </p:cNvPr>
          <p:cNvSpPr/>
          <p:nvPr/>
        </p:nvSpPr>
        <p:spPr>
          <a:xfrm>
            <a:off x="4834164" y="1886034"/>
            <a:ext cx="2205265" cy="44328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solidFill>
                  <a:prstClr val="white"/>
                </a:solidFill>
              </a:rPr>
              <a:t>Volunteer Befrienders </a:t>
            </a:r>
          </a:p>
          <a:p>
            <a:pPr algn="ctr"/>
            <a:r>
              <a:rPr lang="en-US" sz="1138" dirty="0">
                <a:solidFill>
                  <a:prstClr val="white"/>
                </a:solidFill>
              </a:rPr>
              <a:t>(CVA, Age UK, Council Helpline)</a:t>
            </a:r>
          </a:p>
        </p:txBody>
      </p:sp>
      <p:sp>
        <p:nvSpPr>
          <p:cNvPr id="28" name="Rounded Rectangle 27">
            <a:extLst>
              <a:ext uri="{FF2B5EF4-FFF2-40B4-BE49-F238E27FC236}">
                <a16:creationId xmlns="" xmlns:a16="http://schemas.microsoft.com/office/drawing/2014/main" id="{EF89F3CA-9A2D-CC41-A1A7-E26F623D8606}"/>
              </a:ext>
            </a:extLst>
          </p:cNvPr>
          <p:cNvSpPr/>
          <p:nvPr/>
        </p:nvSpPr>
        <p:spPr>
          <a:xfrm>
            <a:off x="4834164" y="2425718"/>
            <a:ext cx="2205265" cy="4687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solidFill>
                  <a:prstClr val="white"/>
                </a:solidFill>
              </a:rPr>
              <a:t>Community Connectors </a:t>
            </a:r>
          </a:p>
          <a:p>
            <a:pPr algn="ctr"/>
            <a:r>
              <a:rPr lang="en-US" sz="1138" dirty="0">
                <a:solidFill>
                  <a:prstClr val="white"/>
                </a:solidFill>
              </a:rPr>
              <a:t>(CVA, ABCD Team)</a:t>
            </a:r>
          </a:p>
        </p:txBody>
      </p:sp>
      <p:sp>
        <p:nvSpPr>
          <p:cNvPr id="29" name="Rounded Rectangle 28">
            <a:extLst>
              <a:ext uri="{FF2B5EF4-FFF2-40B4-BE49-F238E27FC236}">
                <a16:creationId xmlns="" xmlns:a16="http://schemas.microsoft.com/office/drawing/2014/main" id="{7013F251-96E4-384C-859C-BED2214CB86E}"/>
              </a:ext>
            </a:extLst>
          </p:cNvPr>
          <p:cNvSpPr/>
          <p:nvPr/>
        </p:nvSpPr>
        <p:spPr>
          <a:xfrm>
            <a:off x="4825318" y="2990908"/>
            <a:ext cx="2205265" cy="4687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solidFill>
                  <a:prstClr val="white"/>
                </a:solidFill>
              </a:rPr>
              <a:t>Mutual Aid Volunteers (</a:t>
            </a:r>
            <a:r>
              <a:rPr lang="en-US" sz="1138" dirty="0">
                <a:solidFill>
                  <a:prstClr val="white"/>
                </a:solidFill>
              </a:rPr>
              <a:t>Covid 19, Mutual Aid)</a:t>
            </a:r>
          </a:p>
        </p:txBody>
      </p:sp>
      <p:sp>
        <p:nvSpPr>
          <p:cNvPr id="30" name="Rounded Rectangle 29">
            <a:extLst>
              <a:ext uri="{FF2B5EF4-FFF2-40B4-BE49-F238E27FC236}">
                <a16:creationId xmlns="" xmlns:a16="http://schemas.microsoft.com/office/drawing/2014/main" id="{F05B05E4-7D83-FD42-8F54-6C3C9E4BEF3E}"/>
              </a:ext>
            </a:extLst>
          </p:cNvPr>
          <p:cNvSpPr/>
          <p:nvPr/>
        </p:nvSpPr>
        <p:spPr>
          <a:xfrm>
            <a:off x="4825318" y="3617685"/>
            <a:ext cx="2205265" cy="4687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solidFill>
                  <a:prstClr val="white"/>
                </a:solidFill>
              </a:rPr>
              <a:t>Food Bank Volunteers </a:t>
            </a:r>
            <a:r>
              <a:rPr lang="en-US" sz="1138" dirty="0">
                <a:solidFill>
                  <a:prstClr val="white"/>
                </a:solidFill>
              </a:rPr>
              <a:t>(Croydon Foodbank Network)</a:t>
            </a:r>
          </a:p>
        </p:txBody>
      </p:sp>
      <p:sp>
        <p:nvSpPr>
          <p:cNvPr id="31" name="Rounded Rectangle 30">
            <a:extLst>
              <a:ext uri="{FF2B5EF4-FFF2-40B4-BE49-F238E27FC236}">
                <a16:creationId xmlns="" xmlns:a16="http://schemas.microsoft.com/office/drawing/2014/main" id="{A03794ED-8815-0448-9D12-7AB7345898C5}"/>
              </a:ext>
            </a:extLst>
          </p:cNvPr>
          <p:cNvSpPr/>
          <p:nvPr/>
        </p:nvSpPr>
        <p:spPr>
          <a:xfrm>
            <a:off x="4848904" y="4205573"/>
            <a:ext cx="2205265" cy="5664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solidFill>
                  <a:prstClr val="white"/>
                </a:solidFill>
              </a:rPr>
              <a:t>Social Prescribing Link Workers</a:t>
            </a:r>
          </a:p>
          <a:p>
            <a:pPr algn="ctr"/>
            <a:r>
              <a:rPr lang="en-US" sz="1138" dirty="0">
                <a:solidFill>
                  <a:prstClr val="white"/>
                </a:solidFill>
              </a:rPr>
              <a:t>(One Croydon, LW Forum)</a:t>
            </a:r>
            <a:endParaRPr lang="en-US" sz="1463" dirty="0">
              <a:solidFill>
                <a:prstClr val="white"/>
              </a:solidFill>
            </a:endParaRPr>
          </a:p>
        </p:txBody>
      </p:sp>
      <p:sp>
        <p:nvSpPr>
          <p:cNvPr id="33" name="Rounded Rectangle 32">
            <a:extLst>
              <a:ext uri="{FF2B5EF4-FFF2-40B4-BE49-F238E27FC236}">
                <a16:creationId xmlns="" xmlns:a16="http://schemas.microsoft.com/office/drawing/2014/main" id="{44981700-EFE5-214C-AFAE-E56410EFDDE5}"/>
              </a:ext>
            </a:extLst>
          </p:cNvPr>
          <p:cNvSpPr/>
          <p:nvPr/>
        </p:nvSpPr>
        <p:spPr>
          <a:xfrm>
            <a:off x="4848904" y="4910564"/>
            <a:ext cx="2205265" cy="5664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solidFill>
                  <a:prstClr val="white"/>
                </a:solidFill>
              </a:rPr>
              <a:t>Enterprise Hub</a:t>
            </a:r>
          </a:p>
          <a:p>
            <a:pPr algn="ctr"/>
            <a:r>
              <a:rPr lang="en-US" sz="1138" dirty="0">
                <a:solidFill>
                  <a:prstClr val="white"/>
                </a:solidFill>
              </a:rPr>
              <a:t>(CVA Hub)</a:t>
            </a:r>
            <a:endParaRPr lang="en-US" sz="1463" dirty="0">
              <a:solidFill>
                <a:prstClr val="white"/>
              </a:solidFill>
            </a:endParaRPr>
          </a:p>
        </p:txBody>
      </p:sp>
      <p:pic>
        <p:nvPicPr>
          <p:cNvPr id="34" name="Graphic 33" descr="User">
            <a:extLst>
              <a:ext uri="{FF2B5EF4-FFF2-40B4-BE49-F238E27FC236}">
                <a16:creationId xmlns="" xmlns:a16="http://schemas.microsoft.com/office/drawing/2014/main" id="{ECFEFEE8-64EA-4545-8B85-B6D7141BF90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076134" y="1825329"/>
            <a:ext cx="525834" cy="525834"/>
          </a:xfrm>
          <a:prstGeom prst="rect">
            <a:avLst/>
          </a:prstGeom>
        </p:spPr>
      </p:pic>
      <p:pic>
        <p:nvPicPr>
          <p:cNvPr id="35" name="Graphic 34" descr="User">
            <a:extLst>
              <a:ext uri="{FF2B5EF4-FFF2-40B4-BE49-F238E27FC236}">
                <a16:creationId xmlns="" xmlns:a16="http://schemas.microsoft.com/office/drawing/2014/main" id="{D1FE1C9E-5261-6D4E-A9B7-5707B9CD8C0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029380" y="2411502"/>
            <a:ext cx="525834" cy="525834"/>
          </a:xfrm>
          <a:prstGeom prst="rect">
            <a:avLst/>
          </a:prstGeom>
        </p:spPr>
      </p:pic>
      <p:pic>
        <p:nvPicPr>
          <p:cNvPr id="36" name="Graphic 35" descr="User">
            <a:extLst>
              <a:ext uri="{FF2B5EF4-FFF2-40B4-BE49-F238E27FC236}">
                <a16:creationId xmlns="" xmlns:a16="http://schemas.microsoft.com/office/drawing/2014/main" id="{2608B3E4-7BBD-044F-9C6B-1764BE13B2B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029380" y="2980976"/>
            <a:ext cx="525834" cy="525834"/>
          </a:xfrm>
          <a:prstGeom prst="rect">
            <a:avLst/>
          </a:prstGeom>
        </p:spPr>
      </p:pic>
      <p:pic>
        <p:nvPicPr>
          <p:cNvPr id="37" name="Graphic 36" descr="User">
            <a:extLst>
              <a:ext uri="{FF2B5EF4-FFF2-40B4-BE49-F238E27FC236}">
                <a16:creationId xmlns="" xmlns:a16="http://schemas.microsoft.com/office/drawing/2014/main" id="{4D99F948-FF05-E741-BDB7-40AC74F2522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034332" y="3617685"/>
            <a:ext cx="525834" cy="525834"/>
          </a:xfrm>
          <a:prstGeom prst="rect">
            <a:avLst/>
          </a:prstGeom>
        </p:spPr>
      </p:pic>
      <p:pic>
        <p:nvPicPr>
          <p:cNvPr id="38" name="Graphic 37" descr="User">
            <a:extLst>
              <a:ext uri="{FF2B5EF4-FFF2-40B4-BE49-F238E27FC236}">
                <a16:creationId xmlns="" xmlns:a16="http://schemas.microsoft.com/office/drawing/2014/main" id="{B82A5A36-549B-D742-94EF-543B518C84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984972" y="4205573"/>
            <a:ext cx="525834" cy="525834"/>
          </a:xfrm>
          <a:prstGeom prst="rect">
            <a:avLst/>
          </a:prstGeom>
        </p:spPr>
      </p:pic>
      <p:pic>
        <p:nvPicPr>
          <p:cNvPr id="39" name="Graphic 38" descr="User">
            <a:extLst>
              <a:ext uri="{FF2B5EF4-FFF2-40B4-BE49-F238E27FC236}">
                <a16:creationId xmlns="" xmlns:a16="http://schemas.microsoft.com/office/drawing/2014/main" id="{2ECEC8CF-0166-A04E-9999-F164982BEE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973180" y="4910471"/>
            <a:ext cx="525834" cy="525834"/>
          </a:xfrm>
          <a:prstGeom prst="rect">
            <a:avLst/>
          </a:prstGeom>
        </p:spPr>
      </p:pic>
      <p:pic>
        <p:nvPicPr>
          <p:cNvPr id="41" name="Content Placeholder 9" descr="Group of people">
            <a:extLst>
              <a:ext uri="{FF2B5EF4-FFF2-40B4-BE49-F238E27FC236}">
                <a16:creationId xmlns="" xmlns:a16="http://schemas.microsoft.com/office/drawing/2014/main" id="{DCD41E0A-80A2-0747-984F-49A948F924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961773" y="2230433"/>
            <a:ext cx="742950" cy="742950"/>
          </a:xfrm>
          <a:prstGeom prst="rect">
            <a:avLst/>
          </a:prstGeom>
        </p:spPr>
      </p:pic>
      <p:pic>
        <p:nvPicPr>
          <p:cNvPr id="42" name="Content Placeholder 9" descr="Group of people">
            <a:extLst>
              <a:ext uri="{FF2B5EF4-FFF2-40B4-BE49-F238E27FC236}">
                <a16:creationId xmlns="" xmlns:a16="http://schemas.microsoft.com/office/drawing/2014/main" id="{AB576503-92C2-714A-8C5E-88A0D375D2E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933673" y="3085057"/>
            <a:ext cx="742950" cy="742950"/>
          </a:xfrm>
          <a:prstGeom prst="rect">
            <a:avLst/>
          </a:prstGeom>
        </p:spPr>
      </p:pic>
      <p:pic>
        <p:nvPicPr>
          <p:cNvPr id="43" name="Content Placeholder 9" descr="Group of people">
            <a:extLst>
              <a:ext uri="{FF2B5EF4-FFF2-40B4-BE49-F238E27FC236}">
                <a16:creationId xmlns="" xmlns:a16="http://schemas.microsoft.com/office/drawing/2014/main" id="{4AE1C1B7-193B-7E44-9192-17C00A3901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876090" y="3896410"/>
            <a:ext cx="742950" cy="742950"/>
          </a:xfrm>
          <a:prstGeom prst="rect">
            <a:avLst/>
          </a:prstGeom>
        </p:spPr>
      </p:pic>
      <p:pic>
        <p:nvPicPr>
          <p:cNvPr id="44" name="Content Placeholder 9" descr="Group of people">
            <a:extLst>
              <a:ext uri="{FF2B5EF4-FFF2-40B4-BE49-F238E27FC236}">
                <a16:creationId xmlns="" xmlns:a16="http://schemas.microsoft.com/office/drawing/2014/main" id="{83039DF9-F363-2C43-A948-BE5A3FC28B7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856051" y="4801913"/>
            <a:ext cx="742950" cy="742950"/>
          </a:xfrm>
          <a:prstGeom prst="rect">
            <a:avLst/>
          </a:prstGeom>
        </p:spPr>
      </p:pic>
      <p:pic>
        <p:nvPicPr>
          <p:cNvPr id="46" name="Content Placeholder 9" descr="Group of people">
            <a:extLst>
              <a:ext uri="{FF2B5EF4-FFF2-40B4-BE49-F238E27FC236}">
                <a16:creationId xmlns="" xmlns:a16="http://schemas.microsoft.com/office/drawing/2014/main" id="{5B524735-A68B-BB44-B0CC-F81ABF3EE7E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031904" y="1375810"/>
            <a:ext cx="742950" cy="742950"/>
          </a:xfrm>
          <a:prstGeom prst="rect">
            <a:avLst/>
          </a:prstGeom>
        </p:spPr>
      </p:pic>
      <p:cxnSp>
        <p:nvCxnSpPr>
          <p:cNvPr id="49" name="Straight Arrow Connector 48">
            <a:extLst>
              <a:ext uri="{FF2B5EF4-FFF2-40B4-BE49-F238E27FC236}">
                <a16:creationId xmlns="" xmlns:a16="http://schemas.microsoft.com/office/drawing/2014/main" id="{E1B9EDE3-D0A0-0647-9A34-A730E7023041}"/>
              </a:ext>
            </a:extLst>
          </p:cNvPr>
          <p:cNvCxnSpPr>
            <a:cxnSpLocks/>
          </p:cNvCxnSpPr>
          <p:nvPr/>
        </p:nvCxnSpPr>
        <p:spPr>
          <a:xfrm>
            <a:off x="2788961" y="1465136"/>
            <a:ext cx="1240420" cy="319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 xmlns:a16="http://schemas.microsoft.com/office/drawing/2014/main" id="{4C48A851-40D0-2748-935E-EA614F4CCBEC}"/>
              </a:ext>
            </a:extLst>
          </p:cNvPr>
          <p:cNvCxnSpPr>
            <a:cxnSpLocks/>
            <a:endCxn id="37" idx="1"/>
          </p:cNvCxnSpPr>
          <p:nvPr/>
        </p:nvCxnSpPr>
        <p:spPr>
          <a:xfrm flipV="1">
            <a:off x="2619042" y="3880603"/>
            <a:ext cx="1415291" cy="210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 xmlns:a16="http://schemas.microsoft.com/office/drawing/2014/main" id="{21ECBA6C-8D0C-5E48-8A1C-3AE09C767DB1}"/>
              </a:ext>
            </a:extLst>
          </p:cNvPr>
          <p:cNvCxnSpPr>
            <a:cxnSpLocks/>
          </p:cNvCxnSpPr>
          <p:nvPr/>
        </p:nvCxnSpPr>
        <p:spPr>
          <a:xfrm>
            <a:off x="2898680" y="1765863"/>
            <a:ext cx="1098192" cy="231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 xmlns:a16="http://schemas.microsoft.com/office/drawing/2014/main" id="{A6ABF859-13D5-6B46-8C3B-68CB672F01BC}"/>
              </a:ext>
            </a:extLst>
          </p:cNvPr>
          <p:cNvCxnSpPr>
            <a:cxnSpLocks/>
          </p:cNvCxnSpPr>
          <p:nvPr/>
        </p:nvCxnSpPr>
        <p:spPr>
          <a:xfrm>
            <a:off x="2854118" y="2049733"/>
            <a:ext cx="1142754" cy="127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 xmlns:a16="http://schemas.microsoft.com/office/drawing/2014/main" id="{0E42D9D6-899F-6A4B-ABC5-3C95F0438CA9}"/>
              </a:ext>
            </a:extLst>
          </p:cNvPr>
          <p:cNvCxnSpPr>
            <a:cxnSpLocks/>
          </p:cNvCxnSpPr>
          <p:nvPr/>
        </p:nvCxnSpPr>
        <p:spPr>
          <a:xfrm flipV="1">
            <a:off x="2671230" y="4570656"/>
            <a:ext cx="1160543" cy="259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 xmlns:a16="http://schemas.microsoft.com/office/drawing/2014/main" id="{98CDA11A-4B88-D449-AD34-DB6C426AFA56}"/>
              </a:ext>
            </a:extLst>
          </p:cNvPr>
          <p:cNvCxnSpPr>
            <a:cxnSpLocks/>
          </p:cNvCxnSpPr>
          <p:nvPr/>
        </p:nvCxnSpPr>
        <p:spPr>
          <a:xfrm>
            <a:off x="2667502" y="5287746"/>
            <a:ext cx="1164271" cy="28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 xmlns:a16="http://schemas.microsoft.com/office/drawing/2014/main" id="{25E3ED50-3FEB-214F-AFDD-E6B762CD7CA4}"/>
              </a:ext>
            </a:extLst>
          </p:cNvPr>
          <p:cNvCxnSpPr>
            <a:cxnSpLocks/>
            <a:stCxn id="43" idx="3"/>
          </p:cNvCxnSpPr>
          <p:nvPr/>
        </p:nvCxnSpPr>
        <p:spPr>
          <a:xfrm flipV="1">
            <a:off x="2619041" y="3985861"/>
            <a:ext cx="1365932" cy="282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 xmlns:a16="http://schemas.microsoft.com/office/drawing/2014/main" id="{5E35CF4A-ADB5-5E48-BC8D-CB5862A2891C}"/>
              </a:ext>
            </a:extLst>
          </p:cNvPr>
          <p:cNvCxnSpPr>
            <a:cxnSpLocks/>
          </p:cNvCxnSpPr>
          <p:nvPr/>
        </p:nvCxnSpPr>
        <p:spPr>
          <a:xfrm flipV="1">
            <a:off x="2695978" y="4131584"/>
            <a:ext cx="1333402" cy="239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 xmlns:a16="http://schemas.microsoft.com/office/drawing/2014/main" id="{63552E8C-FEDB-0F45-984C-4DB2B9914761}"/>
              </a:ext>
            </a:extLst>
          </p:cNvPr>
          <p:cNvCxnSpPr>
            <a:cxnSpLocks/>
            <a:stCxn id="41" idx="3"/>
          </p:cNvCxnSpPr>
          <p:nvPr/>
        </p:nvCxnSpPr>
        <p:spPr>
          <a:xfrm>
            <a:off x="2704724" y="2601910"/>
            <a:ext cx="1105804" cy="30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 xmlns:a16="http://schemas.microsoft.com/office/drawing/2014/main" id="{47BE14C6-7565-C94C-A0C4-C868718E2653}"/>
              </a:ext>
            </a:extLst>
          </p:cNvPr>
          <p:cNvCxnSpPr>
            <a:cxnSpLocks/>
          </p:cNvCxnSpPr>
          <p:nvPr/>
        </p:nvCxnSpPr>
        <p:spPr>
          <a:xfrm>
            <a:off x="2722273" y="2346495"/>
            <a:ext cx="1112101" cy="172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 xmlns:a16="http://schemas.microsoft.com/office/drawing/2014/main" id="{E3EAC619-7142-F249-9D55-7A112F93967B}"/>
              </a:ext>
            </a:extLst>
          </p:cNvPr>
          <p:cNvCxnSpPr>
            <a:cxnSpLocks/>
          </p:cNvCxnSpPr>
          <p:nvPr/>
        </p:nvCxnSpPr>
        <p:spPr>
          <a:xfrm flipV="1">
            <a:off x="2753937" y="2773670"/>
            <a:ext cx="1104128" cy="85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 xmlns:a16="http://schemas.microsoft.com/office/drawing/2014/main" id="{FB2EFE03-4815-4D43-9345-07815474DECC}"/>
              </a:ext>
            </a:extLst>
          </p:cNvPr>
          <p:cNvCxnSpPr>
            <a:cxnSpLocks/>
            <a:endCxn id="36" idx="1"/>
          </p:cNvCxnSpPr>
          <p:nvPr/>
        </p:nvCxnSpPr>
        <p:spPr>
          <a:xfrm flipV="1">
            <a:off x="2687890" y="3243894"/>
            <a:ext cx="1341491" cy="11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 xmlns:a16="http://schemas.microsoft.com/office/drawing/2014/main" id="{B38CFF0D-8974-5B4F-A53E-C96D082F384A}"/>
              </a:ext>
            </a:extLst>
          </p:cNvPr>
          <p:cNvCxnSpPr>
            <a:cxnSpLocks/>
          </p:cNvCxnSpPr>
          <p:nvPr/>
        </p:nvCxnSpPr>
        <p:spPr>
          <a:xfrm flipV="1">
            <a:off x="2762371" y="3390724"/>
            <a:ext cx="1213665" cy="110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 xmlns:a16="http://schemas.microsoft.com/office/drawing/2014/main" id="{F2BEBEF0-7E36-0D43-BD76-7569FA4A077E}"/>
              </a:ext>
            </a:extLst>
          </p:cNvPr>
          <p:cNvCxnSpPr>
            <a:cxnSpLocks/>
          </p:cNvCxnSpPr>
          <p:nvPr/>
        </p:nvCxnSpPr>
        <p:spPr>
          <a:xfrm flipV="1">
            <a:off x="2886196" y="3514549"/>
            <a:ext cx="1213665" cy="110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 xmlns:a16="http://schemas.microsoft.com/office/drawing/2014/main" id="{19DFC408-61BD-6641-B7C1-C4B57ABD1983}"/>
              </a:ext>
            </a:extLst>
          </p:cNvPr>
          <p:cNvCxnSpPr>
            <a:cxnSpLocks/>
            <a:endCxn id="39" idx="1"/>
          </p:cNvCxnSpPr>
          <p:nvPr/>
        </p:nvCxnSpPr>
        <p:spPr>
          <a:xfrm>
            <a:off x="2683756" y="5089308"/>
            <a:ext cx="1289425" cy="84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 xmlns:a16="http://schemas.microsoft.com/office/drawing/2014/main" id="{A7B99EFC-969B-7A41-BE69-ED33BDBA9ED7}"/>
              </a:ext>
            </a:extLst>
          </p:cNvPr>
          <p:cNvCxnSpPr>
            <a:cxnSpLocks/>
          </p:cNvCxnSpPr>
          <p:nvPr/>
        </p:nvCxnSpPr>
        <p:spPr>
          <a:xfrm flipV="1">
            <a:off x="2795055" y="4694481"/>
            <a:ext cx="1160543" cy="259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534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0"/>
            <a:ext cx="9020432" cy="764614"/>
          </a:xfrm>
        </p:spPr>
        <p:txBody>
          <a:bodyPr>
            <a:normAutofit/>
          </a:bodyPr>
          <a:lstStyle/>
          <a:p>
            <a:pPr algn="l"/>
            <a:r>
              <a:rPr lang="en-GB" sz="2400" dirty="0"/>
              <a:t>  Features of </a:t>
            </a:r>
            <a:r>
              <a:rPr lang="en-GB" sz="2400" dirty="0" smtClean="0"/>
              <a:t>Integrated Community Network and learning</a:t>
            </a:r>
            <a:endParaRPr lang="en-GB" sz="2400" dirty="0"/>
          </a:p>
        </p:txBody>
      </p:sp>
      <p:pic>
        <p:nvPicPr>
          <p:cNvPr id="5" name="Picture 4">
            <a:extLst>
              <a:ext uri="{FF2B5EF4-FFF2-40B4-BE49-F238E27FC236}">
                <a16:creationId xmlns:a16="http://schemas.microsoft.com/office/drawing/2014/main" xmlns="" id="{E4CA1900-6756-454C-AE25-276CB3605027}"/>
              </a:ext>
            </a:extLst>
          </p:cNvPr>
          <p:cNvPicPr>
            <a:picLocks noChangeAspect="1"/>
          </p:cNvPicPr>
          <p:nvPr/>
        </p:nvPicPr>
        <p:blipFill>
          <a:blip r:embed="rId3"/>
          <a:stretch>
            <a:fillRect/>
          </a:stretch>
        </p:blipFill>
        <p:spPr>
          <a:xfrm>
            <a:off x="148836" y="918500"/>
            <a:ext cx="11894327" cy="6541575"/>
          </a:xfrm>
          <a:prstGeom prst="rect">
            <a:avLst/>
          </a:prstGeom>
        </p:spPr>
      </p:pic>
    </p:spTree>
    <p:extLst>
      <p:ext uri="{BB962C8B-B14F-4D97-AF65-F5344CB8AC3E}">
        <p14:creationId xmlns:p14="http://schemas.microsoft.com/office/powerpoint/2010/main" val="864739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0"/>
            <a:ext cx="7550870" cy="764614"/>
          </a:xfrm>
        </p:spPr>
        <p:txBody>
          <a:bodyPr>
            <a:normAutofit/>
          </a:bodyPr>
          <a:lstStyle/>
          <a:p>
            <a:pPr algn="l"/>
            <a:r>
              <a:rPr lang="en-GB" sz="2400" dirty="0" smtClean="0"/>
              <a:t>Question and Answer session with One Croydon</a:t>
            </a:r>
            <a:endParaRPr lang="en-GB" sz="2400" dirty="0"/>
          </a:p>
        </p:txBody>
      </p:sp>
      <p:sp>
        <p:nvSpPr>
          <p:cNvPr id="3" name="TextBox 2"/>
          <p:cNvSpPr txBox="1"/>
          <p:nvPr/>
        </p:nvSpPr>
        <p:spPr>
          <a:xfrm>
            <a:off x="389467" y="1250266"/>
            <a:ext cx="11430000" cy="501675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1200"/>
              </a:spcAft>
              <a:buClrTx/>
              <a:buSzTx/>
              <a:tabLst/>
              <a:defRPr/>
            </a:pPr>
            <a:r>
              <a:rPr kumimoji="0" lang="en-GB" sz="2400" b="1" i="0" u="none" strike="noStrike" kern="1200" cap="none" spc="0" normalizeH="0" baseline="0" noProof="0" dirty="0" smtClean="0">
                <a:ln>
                  <a:noFill/>
                </a:ln>
                <a:solidFill>
                  <a:prstClr val="black"/>
                </a:solidFill>
                <a:effectLst/>
                <a:uLnTx/>
                <a:uFillTx/>
                <a:latin typeface="Calibri" panose="020F0502020204030204"/>
                <a:ea typeface="+mn-ea"/>
                <a:cs typeface="+mn-cs"/>
              </a:rPr>
              <a:t>Discussion and feedback from voluntary sector partners on</a:t>
            </a:r>
            <a:r>
              <a:rPr kumimoji="0" lang="en-GB" sz="2400" b="1" i="0" u="none" strike="noStrike" kern="1200" cap="none" spc="0" normalizeH="0" noProof="0" dirty="0" smtClean="0">
                <a:ln>
                  <a:noFill/>
                </a:ln>
                <a:solidFill>
                  <a:prstClr val="black"/>
                </a:solidFill>
                <a:effectLst/>
                <a:uLnTx/>
                <a:uFillTx/>
                <a:latin typeface="Calibri" panose="020F0502020204030204"/>
                <a:ea typeface="+mn-ea"/>
                <a:cs typeface="+mn-cs"/>
              </a:rPr>
              <a:t> what you have heard today:</a:t>
            </a:r>
          </a:p>
          <a:p>
            <a:pPr>
              <a:spcAft>
                <a:spcPts val="1200"/>
              </a:spcAft>
              <a:defRPr/>
            </a:pPr>
            <a:endParaRPr lang="en-GB" sz="2400" b="1" dirty="0" smtClean="0">
              <a:solidFill>
                <a:prstClr val="black"/>
              </a:solidFill>
            </a:endParaRPr>
          </a:p>
          <a:p>
            <a:pPr>
              <a:spcAft>
                <a:spcPts val="1200"/>
              </a:spcAft>
              <a:defRPr/>
            </a:pPr>
            <a:r>
              <a:rPr lang="en-GB" sz="2400" b="1" dirty="0" smtClean="0">
                <a:solidFill>
                  <a:prstClr val="black"/>
                </a:solidFill>
              </a:rPr>
              <a:t>1. What do you think about what you’ve heard today?</a:t>
            </a:r>
          </a:p>
          <a:p>
            <a:pPr>
              <a:spcAft>
                <a:spcPts val="1200"/>
              </a:spcAft>
              <a:defRPr/>
            </a:pPr>
            <a:r>
              <a:rPr lang="en-GB" sz="2400" b="1" dirty="0" smtClean="0">
                <a:solidFill>
                  <a:prstClr val="black"/>
                </a:solidFill>
              </a:rPr>
              <a:t>2. </a:t>
            </a:r>
            <a:r>
              <a:rPr lang="en-GB" sz="2400" b="1" dirty="0">
                <a:solidFill>
                  <a:prstClr val="black"/>
                </a:solidFill>
              </a:rPr>
              <a:t>W</a:t>
            </a:r>
            <a:r>
              <a:rPr lang="en-GB" sz="2400" b="1" dirty="0" smtClean="0">
                <a:solidFill>
                  <a:prstClr val="black"/>
                </a:solidFill>
              </a:rPr>
              <a:t>hat </a:t>
            </a:r>
            <a:r>
              <a:rPr lang="en-GB" sz="2400" b="1" dirty="0">
                <a:solidFill>
                  <a:prstClr val="black"/>
                </a:solidFill>
              </a:rPr>
              <a:t>are </a:t>
            </a:r>
            <a:r>
              <a:rPr lang="en-GB" sz="2400" b="1" dirty="0" smtClean="0">
                <a:solidFill>
                  <a:prstClr val="black"/>
                </a:solidFill>
              </a:rPr>
              <a:t>the challenges and opportunities for locality working?</a:t>
            </a:r>
          </a:p>
          <a:p>
            <a:pPr>
              <a:spcAft>
                <a:spcPts val="1200"/>
              </a:spcAft>
              <a:defRPr/>
            </a:pPr>
            <a:r>
              <a:rPr lang="en-GB" sz="2400" b="1" dirty="0" smtClean="0">
                <a:solidFill>
                  <a:prstClr val="black"/>
                </a:solidFill>
              </a:rPr>
              <a:t>3. How can One Croydon support the Local Voluntary Partnerships?</a:t>
            </a:r>
          </a:p>
          <a:p>
            <a:pPr>
              <a:spcAft>
                <a:spcPts val="1200"/>
              </a:spcAft>
              <a:defRPr/>
            </a:pPr>
            <a:r>
              <a:rPr kumimoji="0" lang="en-GB" sz="2400" b="1" i="0" u="none" strike="noStrike" kern="1200" cap="none" spc="0" normalizeH="0" baseline="0" noProof="0" dirty="0" smtClean="0">
                <a:ln>
                  <a:noFill/>
                </a:ln>
                <a:solidFill>
                  <a:prstClr val="black"/>
                </a:solidFill>
                <a:effectLst/>
                <a:uLnTx/>
                <a:uFillTx/>
                <a:latin typeface="Calibri" panose="020F0502020204030204"/>
                <a:ea typeface="+mn-ea"/>
                <a:cs typeface="+mn-cs"/>
              </a:rPr>
              <a:t>4. How does</a:t>
            </a:r>
            <a:r>
              <a:rPr kumimoji="0" lang="en-GB" sz="2400" b="1" i="0" u="none" strike="noStrike" kern="1200" cap="none" spc="0" normalizeH="0" noProof="0" dirty="0" smtClean="0">
                <a:ln>
                  <a:noFill/>
                </a:ln>
                <a:solidFill>
                  <a:prstClr val="black"/>
                </a:solidFill>
                <a:effectLst/>
                <a:uLnTx/>
                <a:uFillTx/>
                <a:latin typeface="Calibri" panose="020F0502020204030204"/>
                <a:ea typeface="+mn-ea"/>
                <a:cs typeface="+mn-cs"/>
              </a:rPr>
              <a:t> One Croydon ensure that all voices are heard from the </a:t>
            </a:r>
            <a:r>
              <a:rPr lang="en-GB" sz="2400" b="1" dirty="0" smtClean="0">
                <a:solidFill>
                  <a:prstClr val="black"/>
                </a:solidFill>
                <a:latin typeface="Calibri" panose="020F0502020204030204"/>
              </a:rPr>
              <a:t>voluntary sector?</a:t>
            </a:r>
          </a:p>
          <a:p>
            <a:pPr>
              <a:spcAft>
                <a:spcPts val="1200"/>
              </a:spcAft>
              <a:defRPr/>
            </a:pPr>
            <a:endParaRPr lang="en-GB" sz="2400" b="1" dirty="0" smtClean="0">
              <a:solidFill>
                <a:prstClr val="black"/>
              </a:solidFill>
            </a:endParaRPr>
          </a:p>
          <a:p>
            <a:pPr>
              <a:spcAft>
                <a:spcPts val="1200"/>
              </a:spcAft>
              <a:defRPr/>
            </a:pPr>
            <a:endParaRPr lang="en-GB" sz="2400" b="1" dirty="0" smtClean="0">
              <a:solidFill>
                <a:prstClr val="black"/>
              </a:solidFill>
            </a:endParaRPr>
          </a:p>
          <a:p>
            <a:pPr>
              <a:spcAft>
                <a:spcPts val="1200"/>
              </a:spcAft>
              <a:defRPr/>
            </a:pPr>
            <a:r>
              <a:rPr lang="en-GB" sz="2400" b="1" dirty="0" smtClean="0">
                <a:solidFill>
                  <a:prstClr val="black"/>
                </a:solidFill>
              </a:rPr>
              <a:t>We </a:t>
            </a:r>
            <a:r>
              <a:rPr lang="en-GB" sz="2400" b="1" dirty="0">
                <a:solidFill>
                  <a:prstClr val="black"/>
                </a:solidFill>
              </a:rPr>
              <a:t>would like to hear from you and welcome more comprehensive feedback, please contact the programme team: </a:t>
            </a:r>
            <a:r>
              <a:rPr lang="en-GB" sz="2400" b="1" dirty="0">
                <a:solidFill>
                  <a:prstClr val="black"/>
                </a:solidFill>
                <a:hlinkClick r:id="rId3"/>
              </a:rPr>
              <a:t>one.croydon.alliance@croydon.gov.uk</a:t>
            </a:r>
            <a:r>
              <a:rPr lang="en-GB" sz="2400" b="1" dirty="0">
                <a:solidFill>
                  <a:prstClr val="black"/>
                </a:solidFill>
              </a:rPr>
              <a:t> </a:t>
            </a:r>
          </a:p>
        </p:txBody>
      </p:sp>
    </p:spTree>
    <p:extLst>
      <p:ext uri="{BB962C8B-B14F-4D97-AF65-F5344CB8AC3E}">
        <p14:creationId xmlns:p14="http://schemas.microsoft.com/office/powerpoint/2010/main" val="571878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CSU powerpoint temp">
  <a:themeElements>
    <a:clrScheme name="SLCSU">
      <a:dk1>
        <a:sysClr val="windowText" lastClr="000000"/>
      </a:dk1>
      <a:lt1>
        <a:sysClr val="window" lastClr="FFFFFF"/>
      </a:lt1>
      <a:dk2>
        <a:srgbClr val="595959"/>
      </a:dk2>
      <a:lt2>
        <a:srgbClr val="FFFFFF"/>
      </a:lt2>
      <a:accent1>
        <a:srgbClr val="0096D1"/>
      </a:accent1>
      <a:accent2>
        <a:srgbClr val="283885"/>
      </a:accent2>
      <a:accent3>
        <a:srgbClr val="B20570"/>
      </a:accent3>
      <a:accent4>
        <a:srgbClr val="AC324B"/>
      </a:accent4>
      <a:accent5>
        <a:srgbClr val="F6981C"/>
      </a:accent5>
      <a:accent6>
        <a:srgbClr val="9BBB59"/>
      </a:accent6>
      <a:hlink>
        <a:srgbClr val="0096D1"/>
      </a:hlink>
      <a:folHlink>
        <a:srgbClr val="B20570"/>
      </a:folHlink>
    </a:clrScheme>
    <a:fontScheme name="SH&amp;SC_PP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SH&amp;SC_P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H&amp;SC_PP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H&amp;SC_PP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H&amp;SC_PP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H&amp;SC_PP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H&amp;SC_PP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H&amp;SC_PP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H&amp;SC_PP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H&amp;SC_PP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H&amp;SC_PP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H&amp;SC_PP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H&amp;SC_PP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ne Croydon" id="{5008F318-BABC-49A5-9A16-8A9AEF9E769E}" vid="{C944C581-AFB1-47A2-A59C-906D815C47E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c265c3e7-f7ae-4ea0-b3f5-7c0024770d98"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43D219697BCF4283E20D5499DB1348" ma:contentTypeVersion="16" ma:contentTypeDescription="Create a new document." ma:contentTypeScope="" ma:versionID="22c89f1ffacf44c9f796c84fc8ade0c5">
  <xsd:schema xmlns:xsd="http://www.w3.org/2001/XMLSchema" xmlns:xs="http://www.w3.org/2001/XMLSchema" xmlns:p="http://schemas.microsoft.com/office/2006/metadata/properties" xmlns:ns2="f2b78acb-a125-42ee-931d-35b42eaca4cf" xmlns:ns3="93767e66-d730-43a0-afa2-5fcaddf2fd97" xmlns:ns4="df498253-3aa7-4bb4-9096-be486bb64942" targetNamespace="http://schemas.microsoft.com/office/2006/metadata/properties" ma:root="true" ma:fieldsID="883b75f6a5be9a8999a0dc576ef4c796" ns2:_="" ns3:_="" ns4:_="">
    <xsd:import namespace="f2b78acb-a125-42ee-931d-35b42eaca4cf"/>
    <xsd:import namespace="93767e66-d730-43a0-afa2-5fcaddf2fd97"/>
    <xsd:import namespace="df498253-3aa7-4bb4-9096-be486bb64942"/>
    <xsd:element name="properties">
      <xsd:complexType>
        <xsd:sequence>
          <xsd:element name="documentManagement">
            <xsd:complexType>
              <xsd:all>
                <xsd:element ref="ns2:Document_x0020_Description" minOccurs="0"/>
                <xsd:element ref="ns2:DocumentAuthor" minOccurs="0"/>
                <xsd:element ref="ns2:ProtectiveClassification" minOccurs="0"/>
                <xsd:element ref="ns2:febcb389c47c4530afe6acfa103de16c" minOccurs="0"/>
                <xsd:element ref="ns2:TaxCatchAll" minOccurs="0"/>
                <xsd:element ref="ns2:TaxCatchAllLabel" minOccurs="0"/>
                <xsd:element ref="ns2:l1c2f45cb913413195fefa0ed1a24d84" minOccurs="0"/>
                <xsd:element ref="ns2:TaxKeywordTaxHTFiel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b78acb-a125-42ee-931d-35b42eaca4cf" elementFormDefault="qualified">
    <xsd:import namespace="http://schemas.microsoft.com/office/2006/documentManagement/types"/>
    <xsd:import namespace="http://schemas.microsoft.com/office/infopath/2007/PartnerControls"/>
    <xsd:element name="Document_x0020_Description" ma:index="8" nillable="true" ma:displayName="Document Description" ma:internalName="Document_x0020_Description">
      <xsd:simpleType>
        <xsd:restriction base="dms:Note">
          <xsd:maxLength value="255"/>
        </xsd:restriction>
      </xsd:simpleType>
    </xsd:element>
    <xsd:element name="DocumentAuthor" ma:index="9" nillable="true" ma:displayName="Primary Contact" ma:list="UserInfo" ma:SearchPeopleOnly="false" ma:SharePointGroup="0" ma:internalName="Document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tectiveClassification" ma:index="10" nillable="true" ma:displayName="Protective Marking" ma:default="NOT CLASSIFIED" ma:description="Protective Marking scheme for LBC is being reviewed and will be available at a later date. NOT CLASSIFIED means that no Protective Marking decision has been made." ma:format="Dropdown" ma:internalName="ProtectiveClassification">
      <xsd:simpleType>
        <xsd:restriction base="dms:Choice">
          <xsd:enumeration value="NOT CLASSIFIED"/>
        </xsd:restriction>
      </xsd:simpleType>
    </xsd:element>
    <xsd:element name="febcb389c47c4530afe6acfa103de16c" ma:index="11" nillable="true" ma:taxonomy="true" ma:internalName="febcb389c47c4530afe6acfa103de16c" ma:taxonomyFieldName="OrganisationalUnit" ma:displayName="Organisational Unit" ma:default="" ma:fieldId="{febcb389-c47c-4530-afe6-acfa103de16c}" ma:sspId="c265c3e7-f7ae-4ea0-b3f5-7c0024770d98" ma:termSetId="21787c9d-e40d-4e47-be76-3b424c150f97"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17ed2a5e-1740-4b64-96b3-a75669f94978}" ma:internalName="TaxCatchAll" ma:showField="CatchAllData" ma:web="df498253-3aa7-4bb4-9096-be486bb64942">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17ed2a5e-1740-4b64-96b3-a75669f94978}" ma:internalName="TaxCatchAllLabel" ma:readOnly="true" ma:showField="CatchAllDataLabel" ma:web="df498253-3aa7-4bb4-9096-be486bb64942">
      <xsd:complexType>
        <xsd:complexContent>
          <xsd:extension base="dms:MultiChoiceLookup">
            <xsd:sequence>
              <xsd:element name="Value" type="dms:Lookup" maxOccurs="unbounded" minOccurs="0" nillable="true"/>
            </xsd:sequence>
          </xsd:extension>
        </xsd:complexContent>
      </xsd:complexType>
    </xsd:element>
    <xsd:element name="l1c2f45cb913413195fefa0ed1a24d84" ma:index="15" nillable="true" ma:taxonomy="true" ma:internalName="l1c2f45cb913413195fefa0ed1a24d84" ma:taxonomyFieldName="Activity" ma:displayName="Activity" ma:fieldId="{51c2f45c-b913-4131-95fe-fa0ed1a24d84}" ma:sspId="c265c3e7-f7ae-4ea0-b3f5-7c0024770d98" ma:termSetId="753275df-fc85-4ec7-8f6d-defd1dbad5d1" ma:anchorId="00000000-0000-0000-0000-000000000000" ma:open="false" ma:isKeyword="false">
      <xsd:complexType>
        <xsd:sequence>
          <xsd:element ref="pc:Terms" minOccurs="0" maxOccurs="1"/>
        </xsd:sequence>
      </xsd:complexType>
    </xsd:element>
    <xsd:element name="TaxKeywordTaxHTField" ma:index="17" nillable="true" ma:taxonomy="true" ma:internalName="TaxKeywordTaxHTField" ma:taxonomyFieldName="TaxKeyword" ma:displayName="Enterprise Keywords" ma:fieldId="{23f27201-bee3-471e-b2e7-b64fd8b7ca38}" ma:taxonomyMulti="true" ma:sspId="c265c3e7-f7ae-4ea0-b3f5-7c0024770d98"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3767e66-d730-43a0-afa2-5fcaddf2fd97"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DateTaken" ma:index="27" nillable="true" ma:displayName="MediaServiceDateTaken" ma:hidden="true" ma:internalName="MediaServiceDateTaken"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498253-3aa7-4bb4-9096-be486bb64942"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f2b78acb-a125-42ee-931d-35b42eaca4cf"/>
    <Document_x0020_Description xmlns="f2b78acb-a125-42ee-931d-35b42eaca4cf" xsi:nil="true"/>
    <DocumentAuthor xmlns="f2b78acb-a125-42ee-931d-35b42eaca4cf">
      <UserInfo>
        <DisplayName/>
        <AccountId xsi:nil="true"/>
        <AccountType/>
      </UserInfo>
    </DocumentAuthor>
    <febcb389c47c4530afe6acfa103de16c xmlns="f2b78acb-a125-42ee-931d-35b42eaca4cf">
      <Terms xmlns="http://schemas.microsoft.com/office/infopath/2007/PartnerControls"/>
    </febcb389c47c4530afe6acfa103de16c>
    <TaxKeywordTaxHTField xmlns="f2b78acb-a125-42ee-931d-35b42eaca4cf">
      <Terms xmlns="http://schemas.microsoft.com/office/infopath/2007/PartnerControls"/>
    </TaxKeywordTaxHTField>
    <ProtectiveClassification xmlns="f2b78acb-a125-42ee-931d-35b42eaca4cf">NOT CLASSIFIED</ProtectiveClassification>
    <l1c2f45cb913413195fefa0ed1a24d84 xmlns="f2b78acb-a125-42ee-931d-35b42eaca4cf">
      <Terms xmlns="http://schemas.microsoft.com/office/infopath/2007/PartnerControls"/>
    </l1c2f45cb913413195fefa0ed1a24d84>
  </documentManagement>
</p:properties>
</file>

<file path=customXml/itemProps1.xml><?xml version="1.0" encoding="utf-8"?>
<ds:datastoreItem xmlns:ds="http://schemas.openxmlformats.org/officeDocument/2006/customXml" ds:itemID="{8E237C3F-C3D5-4002-9C02-4007B3EB9227}">
  <ds:schemaRefs>
    <ds:schemaRef ds:uri="Microsoft.SharePoint.Taxonomy.ContentTypeSync"/>
  </ds:schemaRefs>
</ds:datastoreItem>
</file>

<file path=customXml/itemProps2.xml><?xml version="1.0" encoding="utf-8"?>
<ds:datastoreItem xmlns:ds="http://schemas.openxmlformats.org/officeDocument/2006/customXml" ds:itemID="{CF62BA12-76B9-4CFC-967C-D7CC00F65543}">
  <ds:schemaRefs>
    <ds:schemaRef ds:uri="http://schemas.microsoft.com/sharepoint/v3/contenttype/forms"/>
  </ds:schemaRefs>
</ds:datastoreItem>
</file>

<file path=customXml/itemProps3.xml><?xml version="1.0" encoding="utf-8"?>
<ds:datastoreItem xmlns:ds="http://schemas.openxmlformats.org/officeDocument/2006/customXml" ds:itemID="{B55941C4-4C3B-4D73-8B68-93D44543F4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b78acb-a125-42ee-931d-35b42eaca4cf"/>
    <ds:schemaRef ds:uri="93767e66-d730-43a0-afa2-5fcaddf2fd97"/>
    <ds:schemaRef ds:uri="df498253-3aa7-4bb4-9096-be486bb649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F9585F-E23F-444D-975E-F4A1CAB9CB83}">
  <ds:schemaRefs>
    <ds:schemaRef ds:uri="93767e66-d730-43a0-afa2-5fcaddf2fd97"/>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elements/1.1/"/>
    <ds:schemaRef ds:uri="df498253-3aa7-4bb4-9096-be486bb64942"/>
    <ds:schemaRef ds:uri="http://schemas.openxmlformats.org/package/2006/metadata/core-properties"/>
    <ds:schemaRef ds:uri="f2b78acb-a125-42ee-931d-35b42eaca4c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10482</TotalTime>
  <Words>1027</Words>
  <Application>Microsoft Office PowerPoint</Application>
  <PresentationFormat>Widescreen</PresentationFormat>
  <Paragraphs>156</Paragraphs>
  <Slides>9</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Arial</vt:lpstr>
      <vt:lpstr>Calibri</vt:lpstr>
      <vt:lpstr>Calibri Light</vt:lpstr>
      <vt:lpstr>Courier New</vt:lpstr>
      <vt:lpstr>Fruitger</vt:lpstr>
      <vt:lpstr>Times</vt:lpstr>
      <vt:lpstr>Times New Roman</vt:lpstr>
      <vt:lpstr>Wingdings</vt:lpstr>
      <vt:lpstr>ヒラギノ角ゴ Pro W3</vt:lpstr>
      <vt:lpstr>Office Theme</vt:lpstr>
      <vt:lpstr>4_Office Theme</vt:lpstr>
      <vt:lpstr>SLCSU powerpoint temp</vt:lpstr>
      <vt:lpstr>PowerPoint Presentation</vt:lpstr>
      <vt:lpstr>PowerPoint Presentation</vt:lpstr>
      <vt:lpstr>PowerPoint Presentation</vt:lpstr>
      <vt:lpstr>PowerPoint Presentation</vt:lpstr>
      <vt:lpstr>PowerPoint Presentation</vt:lpstr>
      <vt:lpstr>PowerPoint Presentation</vt:lpstr>
      <vt:lpstr>Community Partnership – Block Contract Example (Network of VCS Orgs)</vt:lpstr>
      <vt:lpstr>PowerPoint Presentation</vt:lpstr>
      <vt:lpstr>PowerPoint Presentation</vt:lpstr>
    </vt:vector>
  </TitlesOfParts>
  <Company>Capita ITES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Bhura, Komal</dc:creator>
  <cp:lastModifiedBy>Walsh2, Laura</cp:lastModifiedBy>
  <cp:revision>391</cp:revision>
  <dcterms:created xsi:type="dcterms:W3CDTF">2020-03-10T09:21:32Z</dcterms:created>
  <dcterms:modified xsi:type="dcterms:W3CDTF">2020-10-20T15:58:02Z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0x0101009B43D219697BCF4283E20D5499DB1348</vt:lpwstr>
  </property>
  <property fmtid="{D5CDD505-2E9C-101B-9397-08002B2CF9AE}" pid="3" name="TaxKeyword">
    <vt:lpwstr/>
  </property>
  <property fmtid="{D5CDD505-2E9C-101B-9397-08002B2CF9AE}" pid="4" name="OrganisationalUnit">
    <vt:lpwstr/>
  </property>
  <property fmtid="{D5CDD505-2E9C-101B-9397-08002B2CF9AE}" pid="5" name="Activity">
    <vt:lpwstr/>
  </property>
</Properties>
</file>