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5" r:id="rId6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C48"/>
    <a:srgbClr val="9FCF67"/>
    <a:srgbClr val="00AEEF"/>
    <a:srgbClr val="DA6288"/>
    <a:srgbClr val="FF6699"/>
    <a:srgbClr val="FF82B2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Phaure" userId="aab717f5-48b0-443e-ae33-c7cb5c3f41af" providerId="ADAL" clId="{EA45BD87-15E7-4B72-93C5-5BFC78402148}"/>
    <pc:docChg chg="undo custSel modSld">
      <pc:chgData name="Steve Phaure" userId="aab717f5-48b0-443e-ae33-c7cb5c3f41af" providerId="ADAL" clId="{EA45BD87-15E7-4B72-93C5-5BFC78402148}" dt="2021-02-09T10:37:01.897" v="658" actId="20577"/>
      <pc:docMkLst>
        <pc:docMk/>
      </pc:docMkLst>
      <pc:sldChg chg="modSp">
        <pc:chgData name="Steve Phaure" userId="aab717f5-48b0-443e-ae33-c7cb5c3f41af" providerId="ADAL" clId="{EA45BD87-15E7-4B72-93C5-5BFC78402148}" dt="2021-02-09T10:12:30.173" v="514" actId="20577"/>
        <pc:sldMkLst>
          <pc:docMk/>
          <pc:sldMk cId="420500123" sldId="257"/>
        </pc:sldMkLst>
        <pc:spChg chg="mod">
          <ac:chgData name="Steve Phaure" userId="aab717f5-48b0-443e-ae33-c7cb5c3f41af" providerId="ADAL" clId="{EA45BD87-15E7-4B72-93C5-5BFC78402148}" dt="2021-02-09T10:12:30.173" v="514" actId="20577"/>
          <ac:spMkLst>
            <pc:docMk/>
            <pc:sldMk cId="420500123" sldId="257"/>
            <ac:spMk id="3" creationId="{00000000-0000-0000-0000-000000000000}"/>
          </ac:spMkLst>
        </pc:spChg>
      </pc:sldChg>
      <pc:sldChg chg="modSp">
        <pc:chgData name="Steve Phaure" userId="aab717f5-48b0-443e-ae33-c7cb5c3f41af" providerId="ADAL" clId="{EA45BD87-15E7-4B72-93C5-5BFC78402148}" dt="2021-02-09T09:55:07.649" v="68" actId="1076"/>
        <pc:sldMkLst>
          <pc:docMk/>
          <pc:sldMk cId="929543157" sldId="261"/>
        </pc:sldMkLst>
        <pc:spChg chg="mod">
          <ac:chgData name="Steve Phaure" userId="aab717f5-48b0-443e-ae33-c7cb5c3f41af" providerId="ADAL" clId="{EA45BD87-15E7-4B72-93C5-5BFC78402148}" dt="2021-02-09T09:55:07.649" v="68" actId="1076"/>
          <ac:spMkLst>
            <pc:docMk/>
            <pc:sldMk cId="929543157" sldId="261"/>
            <ac:spMk id="26" creationId="{00000000-0000-0000-0000-000000000000}"/>
          </ac:spMkLst>
        </pc:spChg>
      </pc:sldChg>
      <pc:sldChg chg="modSp">
        <pc:chgData name="Steve Phaure" userId="aab717f5-48b0-443e-ae33-c7cb5c3f41af" providerId="ADAL" clId="{EA45BD87-15E7-4B72-93C5-5BFC78402148}" dt="2021-02-09T10:37:01.897" v="658" actId="20577"/>
        <pc:sldMkLst>
          <pc:docMk/>
          <pc:sldMk cId="2488969730" sldId="262"/>
        </pc:sldMkLst>
        <pc:spChg chg="mod">
          <ac:chgData name="Steve Phaure" userId="aab717f5-48b0-443e-ae33-c7cb5c3f41af" providerId="ADAL" clId="{EA45BD87-15E7-4B72-93C5-5BFC78402148}" dt="2021-02-09T10:15:31.730" v="520" actId="20577"/>
          <ac:spMkLst>
            <pc:docMk/>
            <pc:sldMk cId="2488969730" sldId="262"/>
            <ac:spMk id="2" creationId="{00000000-0000-0000-0000-000000000000}"/>
          </ac:spMkLst>
        </pc:spChg>
        <pc:spChg chg="mod">
          <ac:chgData name="Steve Phaure" userId="aab717f5-48b0-443e-ae33-c7cb5c3f41af" providerId="ADAL" clId="{EA45BD87-15E7-4B72-93C5-5BFC78402148}" dt="2021-02-09T10:37:01.897" v="658" actId="20577"/>
          <ac:spMkLst>
            <pc:docMk/>
            <pc:sldMk cId="2488969730" sldId="262"/>
            <ac:spMk id="3" creationId="{00000000-0000-0000-0000-000000000000}"/>
          </ac:spMkLst>
        </pc:spChg>
      </pc:sldChg>
    </pc:docChg>
  </pc:docChgLst>
  <pc:docChgLst>
    <pc:chgData name="Steve Phaure" userId="aab717f5-48b0-443e-ae33-c7cb5c3f41af" providerId="ADAL" clId="{42E41C0E-F34B-4007-BCB5-8C83742E4513}"/>
    <pc:docChg chg="undo modSld">
      <pc:chgData name="Steve Phaure" userId="aab717f5-48b0-443e-ae33-c7cb5c3f41af" providerId="ADAL" clId="{42E41C0E-F34B-4007-BCB5-8C83742E4513}" dt="2021-01-11T13:40:19.047" v="156" actId="20577"/>
      <pc:docMkLst>
        <pc:docMk/>
      </pc:docMkLst>
      <pc:sldChg chg="modSp">
        <pc:chgData name="Steve Phaure" userId="aab717f5-48b0-443e-ae33-c7cb5c3f41af" providerId="ADAL" clId="{42E41C0E-F34B-4007-BCB5-8C83742E4513}" dt="2021-01-11T13:32:57.739" v="10" actId="20577"/>
        <pc:sldMkLst>
          <pc:docMk/>
          <pc:sldMk cId="420500123" sldId="257"/>
        </pc:sldMkLst>
        <pc:spChg chg="mod">
          <ac:chgData name="Steve Phaure" userId="aab717f5-48b0-443e-ae33-c7cb5c3f41af" providerId="ADAL" clId="{42E41C0E-F34B-4007-BCB5-8C83742E4513}" dt="2021-01-11T13:32:57.739" v="10" actId="20577"/>
          <ac:spMkLst>
            <pc:docMk/>
            <pc:sldMk cId="420500123" sldId="257"/>
            <ac:spMk id="3" creationId="{00000000-0000-0000-0000-000000000000}"/>
          </ac:spMkLst>
        </pc:spChg>
      </pc:sldChg>
      <pc:sldChg chg="modSp">
        <pc:chgData name="Steve Phaure" userId="aab717f5-48b0-443e-ae33-c7cb5c3f41af" providerId="ADAL" clId="{42E41C0E-F34B-4007-BCB5-8C83742E4513}" dt="2021-01-11T13:40:19.047" v="156" actId="20577"/>
        <pc:sldMkLst>
          <pc:docMk/>
          <pc:sldMk cId="2776791889" sldId="260"/>
        </pc:sldMkLst>
        <pc:spChg chg="mod">
          <ac:chgData name="Steve Phaure" userId="aab717f5-48b0-443e-ae33-c7cb5c3f41af" providerId="ADAL" clId="{42E41C0E-F34B-4007-BCB5-8C83742E4513}" dt="2021-01-11T13:39:36.286" v="145" actId="20577"/>
          <ac:spMkLst>
            <pc:docMk/>
            <pc:sldMk cId="2776791889" sldId="260"/>
            <ac:spMk id="7" creationId="{00000000-0000-0000-0000-000000000000}"/>
          </ac:spMkLst>
        </pc:spChg>
        <pc:spChg chg="mod">
          <ac:chgData name="Steve Phaure" userId="aab717f5-48b0-443e-ae33-c7cb5c3f41af" providerId="ADAL" clId="{42E41C0E-F34B-4007-BCB5-8C83742E4513}" dt="2021-01-11T13:40:19.047" v="156" actId="20577"/>
          <ac:spMkLst>
            <pc:docMk/>
            <pc:sldMk cId="2776791889" sldId="260"/>
            <ac:spMk id="69" creationId="{00000000-0000-0000-0000-000000000000}"/>
          </ac:spMkLst>
        </pc:spChg>
      </pc:sldChg>
      <pc:sldChg chg="modSp">
        <pc:chgData name="Steve Phaure" userId="aab717f5-48b0-443e-ae33-c7cb5c3f41af" providerId="ADAL" clId="{42E41C0E-F34B-4007-BCB5-8C83742E4513}" dt="2021-01-11T13:38:55.639" v="144" actId="20577"/>
        <pc:sldMkLst>
          <pc:docMk/>
          <pc:sldMk cId="929543157" sldId="261"/>
        </pc:sldMkLst>
        <pc:spChg chg="mod">
          <ac:chgData name="Steve Phaure" userId="aab717f5-48b0-443e-ae33-c7cb5c3f41af" providerId="ADAL" clId="{42E41C0E-F34B-4007-BCB5-8C83742E4513}" dt="2021-01-11T13:38:55.639" v="144" actId="20577"/>
          <ac:spMkLst>
            <pc:docMk/>
            <pc:sldMk cId="929543157" sldId="261"/>
            <ac:spMk id="20" creationId="{00000000-0000-0000-0000-000000000000}"/>
          </ac:spMkLst>
        </pc:spChg>
        <pc:spChg chg="mod">
          <ac:chgData name="Steve Phaure" userId="aab717f5-48b0-443e-ae33-c7cb5c3f41af" providerId="ADAL" clId="{42E41C0E-F34B-4007-BCB5-8C83742E4513}" dt="2021-01-11T13:33:26.439" v="45" actId="20577"/>
          <ac:spMkLst>
            <pc:docMk/>
            <pc:sldMk cId="929543157" sldId="261"/>
            <ac:spMk id="2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7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16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37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382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6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241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54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3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545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94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11AAE-3B31-4AB3-A3D9-2C5A0B7FAE75}" type="datetimeFigureOut">
              <a:rPr lang="en-GB" smtClean="0"/>
              <a:t>11/03/2021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19568-F582-401A-96EC-8BD25F1C167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746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Croydon Communities Renewal Plan-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Mental Health</a:t>
            </a:r>
          </a:p>
          <a:p>
            <a:r>
              <a:rPr lang="en-GB" dirty="0"/>
              <a:t>Disabilities</a:t>
            </a:r>
          </a:p>
          <a:p>
            <a:r>
              <a:rPr lang="en-GB" dirty="0"/>
              <a:t>Domestic Abuse &amp; Sexual Violence</a:t>
            </a:r>
          </a:p>
          <a:p>
            <a:r>
              <a:rPr lang="en-GB" dirty="0"/>
              <a:t>Serious Youth Violence</a:t>
            </a:r>
          </a:p>
          <a:p>
            <a:r>
              <a:rPr lang="en-GB" dirty="0"/>
              <a:t>Race Inequalities</a:t>
            </a:r>
          </a:p>
          <a:p>
            <a:r>
              <a:rPr lang="en-GB" dirty="0"/>
              <a:t>Volunteering / Mutual Aid</a:t>
            </a:r>
          </a:p>
          <a:p>
            <a:r>
              <a:rPr lang="en-GB" dirty="0"/>
              <a:t>Housing/homeless</a:t>
            </a:r>
          </a:p>
          <a:p>
            <a:r>
              <a:rPr lang="en-GB" dirty="0"/>
              <a:t>Food poverty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Young People</a:t>
            </a:r>
          </a:p>
          <a:p>
            <a:r>
              <a:rPr lang="en-GB" dirty="0"/>
              <a:t>Older people</a:t>
            </a:r>
          </a:p>
          <a:p>
            <a:r>
              <a:rPr lang="en-GB" dirty="0"/>
              <a:t>Carers</a:t>
            </a:r>
          </a:p>
          <a:p>
            <a:r>
              <a:rPr lang="en-GB" dirty="0"/>
              <a:t>Grassroots Groups</a:t>
            </a:r>
          </a:p>
          <a:p>
            <a:r>
              <a:rPr lang="en-GB" dirty="0"/>
              <a:t>Funding &amp; Commissioning</a:t>
            </a:r>
          </a:p>
          <a:p>
            <a:r>
              <a:rPr lang="en-GB" dirty="0"/>
              <a:t>Localities Operating Model</a:t>
            </a:r>
          </a:p>
          <a:p>
            <a:r>
              <a:rPr lang="en-GB" dirty="0"/>
              <a:t>Community Assets</a:t>
            </a:r>
          </a:p>
          <a:p>
            <a:r>
              <a:rPr lang="en-GB" dirty="0"/>
              <a:t>VCS Representation &amp; Statutory Liaisons</a:t>
            </a:r>
          </a:p>
          <a:p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808" y="6131720"/>
            <a:ext cx="1406497" cy="538162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62385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4885"/>
          </a:xfrm>
        </p:spPr>
        <p:txBody>
          <a:bodyPr/>
          <a:lstStyle/>
          <a:p>
            <a:r>
              <a:rPr lang="en-GB" b="1" dirty="0" smtClean="0"/>
              <a:t>Priority themes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7895"/>
            <a:ext cx="10515600" cy="4351338"/>
          </a:xfrm>
        </p:spPr>
        <p:txBody>
          <a:bodyPr/>
          <a:lstStyle/>
          <a:p>
            <a:r>
              <a:rPr lang="en-GB" dirty="0"/>
              <a:t>Food </a:t>
            </a:r>
            <a:r>
              <a:rPr lang="en-GB" dirty="0" smtClean="0"/>
              <a:t>poverty</a:t>
            </a:r>
          </a:p>
          <a:p>
            <a:r>
              <a:rPr lang="en-GB" dirty="0" smtClean="0"/>
              <a:t>Mental </a:t>
            </a:r>
            <a:r>
              <a:rPr lang="en-GB" dirty="0" smtClean="0"/>
              <a:t>Health</a:t>
            </a:r>
          </a:p>
          <a:p>
            <a:r>
              <a:rPr lang="en-GB"/>
              <a:t>Domestic Abuse &amp; </a:t>
            </a:r>
            <a:r>
              <a:rPr lang="en-GB"/>
              <a:t>Sexual </a:t>
            </a:r>
            <a:r>
              <a:rPr lang="en-GB" smtClean="0"/>
              <a:t>Violence</a:t>
            </a:r>
            <a:endParaRPr lang="en-GB" dirty="0"/>
          </a:p>
          <a:p>
            <a:r>
              <a:rPr lang="en-GB" dirty="0"/>
              <a:t>Serious Youth Violence</a:t>
            </a:r>
          </a:p>
          <a:p>
            <a:r>
              <a:rPr lang="en-GB" dirty="0"/>
              <a:t>Older people</a:t>
            </a:r>
          </a:p>
          <a:p>
            <a:r>
              <a:rPr lang="en-GB" dirty="0"/>
              <a:t>Children in Care</a:t>
            </a:r>
          </a:p>
          <a:p>
            <a:r>
              <a:rPr lang="en-GB" dirty="0"/>
              <a:t>Funding &amp; </a:t>
            </a:r>
            <a:r>
              <a:rPr lang="en-GB" dirty="0" smtClean="0"/>
              <a:t>Commissioning</a:t>
            </a: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808" y="6131720"/>
            <a:ext cx="1406497" cy="538162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3535608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144663D5851D48BAF6908D1268BF1B" ma:contentTypeVersion="14" ma:contentTypeDescription="Create a new document." ma:contentTypeScope="" ma:versionID="f28a9a216f884523dc74f9f311b1bf5c">
  <xsd:schema xmlns:xsd="http://www.w3.org/2001/XMLSchema" xmlns:xs="http://www.w3.org/2001/XMLSchema" xmlns:p="http://schemas.microsoft.com/office/2006/metadata/properties" xmlns:ns2="8b1fb855-d142-46da-a0b1-76cb3258ba23" xmlns:ns3="210d713b-adb0-453b-9583-a37326b01e47" xmlns:ns4="c07b9909-c34e-4d49-be0d-db31e06a0a39" targetNamespace="http://schemas.microsoft.com/office/2006/metadata/properties" ma:root="true" ma:fieldsID="1520efa192139e555124c6da60a813c6" ns2:_="" ns3:_="" ns4:_="">
    <xsd:import namespace="8b1fb855-d142-46da-a0b1-76cb3258ba23"/>
    <xsd:import namespace="210d713b-adb0-453b-9583-a37326b01e47"/>
    <xsd:import namespace="c07b9909-c34e-4d49-be0d-db31e06a0a3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fb855-d142-46da-a0b1-76cb3258ba2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0d713b-adb0-453b-9583-a37326b01e47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b9909-c34e-4d49-be0d-db31e06a0a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B1B497-03EF-4A26-A575-F714B1B3A609}">
  <ds:schemaRefs>
    <ds:schemaRef ds:uri="http://schemas.microsoft.com/office/2006/documentManagement/types"/>
    <ds:schemaRef ds:uri="http://schemas.microsoft.com/office/infopath/2007/PartnerControls"/>
    <ds:schemaRef ds:uri="210d713b-adb0-453b-9583-a37326b01e47"/>
    <ds:schemaRef ds:uri="http://purl.org/dc/elements/1.1/"/>
    <ds:schemaRef ds:uri="http://schemas.microsoft.com/office/2006/metadata/properties"/>
    <ds:schemaRef ds:uri="c07b9909-c34e-4d49-be0d-db31e06a0a39"/>
    <ds:schemaRef ds:uri="http://purl.org/dc/terms/"/>
    <ds:schemaRef ds:uri="8b1fb855-d142-46da-a0b1-76cb3258ba23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34C9F09-5349-4212-BE04-8B488C7447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1fb855-d142-46da-a0b1-76cb3258ba23"/>
    <ds:schemaRef ds:uri="210d713b-adb0-453b-9583-a37326b01e47"/>
    <ds:schemaRef ds:uri="c07b9909-c34e-4d49-be0d-db31e06a0a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BE88F9-259C-4D19-830A-0DF5564038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67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Croydon Communities Renewal Plan- Themes</vt:lpstr>
      <vt:lpstr>Priority themes</vt:lpstr>
    </vt:vector>
  </TitlesOfParts>
  <Company>Capita ITES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Connolly, Lisa</dc:creator>
  <cp:lastModifiedBy>Sarah Burns</cp:lastModifiedBy>
  <cp:revision>32</cp:revision>
  <cp:lastPrinted>2021-02-09T10:26:20Z</cp:lastPrinted>
  <dcterms:created xsi:type="dcterms:W3CDTF">2020-12-16T11:53:05Z</dcterms:created>
  <dcterms:modified xsi:type="dcterms:W3CDTF">2021-03-11T14:03:47Z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0x010100CE144663D5851D48BAF6908D1268BF1B</vt:lpwstr>
  </property>
</Properties>
</file>