
<file path=[Content_Types].xml><?xml version="1.0" encoding="utf-8"?>
<Types xmlns="http://schemas.openxmlformats.org/package/2006/content-types">
  <Default Extension="jfif"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4.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56" r:id="rId5"/>
    <p:sldId id="257" r:id="rId6"/>
    <p:sldId id="270" r:id="rId7"/>
    <p:sldId id="259" r:id="rId8"/>
    <p:sldId id="258" r:id="rId9"/>
    <p:sldId id="276" r:id="rId10"/>
    <p:sldId id="261" r:id="rId11"/>
    <p:sldId id="262" r:id="rId12"/>
    <p:sldId id="263" r:id="rId13"/>
    <p:sldId id="277" r:id="rId14"/>
    <p:sldId id="268" r:id="rId15"/>
    <p:sldId id="260" r:id="rId16"/>
    <p:sldId id="267" r:id="rId17"/>
    <p:sldId id="275" r:id="rId18"/>
    <p:sldId id="274" r:id="rId19"/>
    <p:sldId id="264" r:id="rId20"/>
    <p:sldId id="271" r:id="rId21"/>
    <p:sldId id="269" r:id="rId22"/>
  </p:sldIdLst>
  <p:sldSz cx="13322300" cy="7562850"/>
  <p:notesSz cx="133223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BDD"/>
    <a:srgbClr val="58ABEA"/>
    <a:srgbClr val="00B0EE"/>
    <a:srgbClr val="00B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0DC95-D0B4-476B-8483-8CFF0B71AA30}" v="137" dt="2023-01-19T16:29:00.3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4"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 Cooper" userId="a12082d5-cb1b-4630-a2db-479f0bc794bd" providerId="ADAL" clId="{93C0DC95-D0B4-476B-8483-8CFF0B71AA30}"/>
    <pc:docChg chg="undo redo custSel addSld delSld modSld sldOrd">
      <pc:chgData name="Steph Cooper" userId="a12082d5-cb1b-4630-a2db-479f0bc794bd" providerId="ADAL" clId="{93C0DC95-D0B4-476B-8483-8CFF0B71AA30}" dt="2023-01-23T12:53:16.840" v="4488" actId="20577"/>
      <pc:docMkLst>
        <pc:docMk/>
      </pc:docMkLst>
      <pc:sldChg chg="modSp mod">
        <pc:chgData name="Steph Cooper" userId="a12082d5-cb1b-4630-a2db-479f0bc794bd" providerId="ADAL" clId="{93C0DC95-D0B4-476B-8483-8CFF0B71AA30}" dt="2023-01-18T13:25:05.055" v="4016" actId="1037"/>
        <pc:sldMkLst>
          <pc:docMk/>
          <pc:sldMk cId="0" sldId="256"/>
        </pc:sldMkLst>
        <pc:spChg chg="mod">
          <ac:chgData name="Steph Cooper" userId="a12082d5-cb1b-4630-a2db-479f0bc794bd" providerId="ADAL" clId="{93C0DC95-D0B4-476B-8483-8CFF0B71AA30}" dt="2023-01-18T13:25:05.055" v="4016" actId="1037"/>
          <ac:spMkLst>
            <pc:docMk/>
            <pc:sldMk cId="0" sldId="256"/>
            <ac:spMk id="11" creationId="{00000000-0000-0000-0000-000000000000}"/>
          </ac:spMkLst>
        </pc:spChg>
        <pc:grpChg chg="mod">
          <ac:chgData name="Steph Cooper" userId="a12082d5-cb1b-4630-a2db-479f0bc794bd" providerId="ADAL" clId="{93C0DC95-D0B4-476B-8483-8CFF0B71AA30}" dt="2023-01-18T13:25:02.228" v="4014" actId="1076"/>
          <ac:grpSpMkLst>
            <pc:docMk/>
            <pc:sldMk cId="0" sldId="256"/>
            <ac:grpSpMk id="2" creationId="{00000000-0000-0000-0000-000000000000}"/>
          </ac:grpSpMkLst>
        </pc:grpChg>
      </pc:sldChg>
      <pc:sldChg chg="addSp delSp modSp mod">
        <pc:chgData name="Steph Cooper" userId="a12082d5-cb1b-4630-a2db-479f0bc794bd" providerId="ADAL" clId="{93C0DC95-D0B4-476B-8483-8CFF0B71AA30}" dt="2023-01-18T13:28:46.444" v="4035" actId="122"/>
        <pc:sldMkLst>
          <pc:docMk/>
          <pc:sldMk cId="0" sldId="257"/>
        </pc:sldMkLst>
        <pc:spChg chg="del mod">
          <ac:chgData name="Steph Cooper" userId="a12082d5-cb1b-4630-a2db-479f0bc794bd" providerId="ADAL" clId="{93C0DC95-D0B4-476B-8483-8CFF0B71AA30}" dt="2023-01-18T10:01:53.589" v="6" actId="478"/>
          <ac:spMkLst>
            <pc:docMk/>
            <pc:sldMk cId="0" sldId="257"/>
            <ac:spMk id="3" creationId="{00000000-0000-0000-0000-000000000000}"/>
          </ac:spMkLst>
        </pc:spChg>
        <pc:spChg chg="mod">
          <ac:chgData name="Steph Cooper" userId="a12082d5-cb1b-4630-a2db-479f0bc794bd" providerId="ADAL" clId="{93C0DC95-D0B4-476B-8483-8CFF0B71AA30}" dt="2023-01-18T13:28:46.444" v="4035" actId="122"/>
          <ac:spMkLst>
            <pc:docMk/>
            <pc:sldMk cId="0" sldId="257"/>
            <ac:spMk id="4" creationId="{00000000-0000-0000-0000-000000000000}"/>
          </ac:spMkLst>
        </pc:spChg>
        <pc:spChg chg="del">
          <ac:chgData name="Steph Cooper" userId="a12082d5-cb1b-4630-a2db-479f0bc794bd" providerId="ADAL" clId="{93C0DC95-D0B4-476B-8483-8CFF0B71AA30}" dt="2023-01-18T10:01:41.415" v="0" actId="478"/>
          <ac:spMkLst>
            <pc:docMk/>
            <pc:sldMk cId="0" sldId="257"/>
            <ac:spMk id="5" creationId="{26B5C15F-F477-0B19-3D44-10D4A1A83AC6}"/>
          </ac:spMkLst>
        </pc:spChg>
        <pc:picChg chg="del">
          <ac:chgData name="Steph Cooper" userId="a12082d5-cb1b-4630-a2db-479f0bc794bd" providerId="ADAL" clId="{93C0DC95-D0B4-476B-8483-8CFF0B71AA30}" dt="2023-01-18T13:15:56.056" v="3931" actId="478"/>
          <ac:picMkLst>
            <pc:docMk/>
            <pc:sldMk cId="0" sldId="257"/>
            <ac:picMk id="2" creationId="{00000000-0000-0000-0000-000000000000}"/>
          </ac:picMkLst>
        </pc:picChg>
        <pc:picChg chg="add mod">
          <ac:chgData name="Steph Cooper" userId="a12082d5-cb1b-4630-a2db-479f0bc794bd" providerId="ADAL" clId="{93C0DC95-D0B4-476B-8483-8CFF0B71AA30}" dt="2023-01-18T13:26:05.767" v="4023" actId="732"/>
          <ac:picMkLst>
            <pc:docMk/>
            <pc:sldMk cId="0" sldId="257"/>
            <ac:picMk id="2050" creationId="{95AD028A-2A91-F8AE-E3AF-7782C5F3BAB3}"/>
          </ac:picMkLst>
        </pc:picChg>
      </pc:sldChg>
      <pc:sldChg chg="addSp delSp modSp mod">
        <pc:chgData name="Steph Cooper" userId="a12082d5-cb1b-4630-a2db-479f0bc794bd" providerId="ADAL" clId="{93C0DC95-D0B4-476B-8483-8CFF0B71AA30}" dt="2023-01-19T16:32:36.601" v="4389" actId="20577"/>
        <pc:sldMkLst>
          <pc:docMk/>
          <pc:sldMk cId="0" sldId="258"/>
        </pc:sldMkLst>
        <pc:spChg chg="mod">
          <ac:chgData name="Steph Cooper" userId="a12082d5-cb1b-4630-a2db-479f0bc794bd" providerId="ADAL" clId="{93C0DC95-D0B4-476B-8483-8CFF0B71AA30}" dt="2023-01-19T16:32:36.601" v="4389" actId="20577"/>
          <ac:spMkLst>
            <pc:docMk/>
            <pc:sldMk cId="0" sldId="258"/>
            <ac:spMk id="3" creationId="{00000000-0000-0000-0000-000000000000}"/>
          </ac:spMkLst>
        </pc:spChg>
        <pc:spChg chg="mod">
          <ac:chgData name="Steph Cooper" userId="a12082d5-cb1b-4630-a2db-479f0bc794bd" providerId="ADAL" clId="{93C0DC95-D0B4-476B-8483-8CFF0B71AA30}" dt="2023-01-18T13:13:53.776" v="3925" actId="1037"/>
          <ac:spMkLst>
            <pc:docMk/>
            <pc:sldMk cId="0" sldId="258"/>
            <ac:spMk id="4" creationId="{00000000-0000-0000-0000-000000000000}"/>
          </ac:spMkLst>
        </pc:spChg>
        <pc:spChg chg="mod">
          <ac:chgData name="Steph Cooper" userId="a12082d5-cb1b-4630-a2db-479f0bc794bd" providerId="ADAL" clId="{93C0DC95-D0B4-476B-8483-8CFF0B71AA30}" dt="2023-01-18T13:13:53.776" v="3925" actId="1037"/>
          <ac:spMkLst>
            <pc:docMk/>
            <pc:sldMk cId="0" sldId="258"/>
            <ac:spMk id="5" creationId="{00000000-0000-0000-0000-000000000000}"/>
          </ac:spMkLst>
        </pc:spChg>
        <pc:spChg chg="mod">
          <ac:chgData name="Steph Cooper" userId="a12082d5-cb1b-4630-a2db-479f0bc794bd" providerId="ADAL" clId="{93C0DC95-D0B4-476B-8483-8CFF0B71AA30}" dt="2023-01-18T13:13:53.776" v="3925" actId="1037"/>
          <ac:spMkLst>
            <pc:docMk/>
            <pc:sldMk cId="0" sldId="258"/>
            <ac:spMk id="6" creationId="{00000000-0000-0000-0000-000000000000}"/>
          </ac:spMkLst>
        </pc:spChg>
        <pc:spChg chg="add del mod">
          <ac:chgData name="Steph Cooper" userId="a12082d5-cb1b-4630-a2db-479f0bc794bd" providerId="ADAL" clId="{93C0DC95-D0B4-476B-8483-8CFF0B71AA30}" dt="2023-01-18T10:26:42.588" v="148"/>
          <ac:spMkLst>
            <pc:docMk/>
            <pc:sldMk cId="0" sldId="258"/>
            <ac:spMk id="7" creationId="{075A66D0-4118-97E3-2B4A-D4230C841F74}"/>
          </ac:spMkLst>
        </pc:spChg>
        <pc:spChg chg="add mod">
          <ac:chgData name="Steph Cooper" userId="a12082d5-cb1b-4630-a2db-479f0bc794bd" providerId="ADAL" clId="{93C0DC95-D0B4-476B-8483-8CFF0B71AA30}" dt="2023-01-18T13:14:07.290" v="3928" actId="1037"/>
          <ac:spMkLst>
            <pc:docMk/>
            <pc:sldMk cId="0" sldId="258"/>
            <ac:spMk id="8" creationId="{C3AAAACE-5718-6B12-BEE4-5D830662495F}"/>
          </ac:spMkLst>
        </pc:spChg>
        <pc:spChg chg="add del mod">
          <ac:chgData name="Steph Cooper" userId="a12082d5-cb1b-4630-a2db-479f0bc794bd" providerId="ADAL" clId="{93C0DC95-D0B4-476B-8483-8CFF0B71AA30}" dt="2023-01-18T13:11:30.107" v="3808" actId="478"/>
          <ac:spMkLst>
            <pc:docMk/>
            <pc:sldMk cId="0" sldId="258"/>
            <ac:spMk id="10" creationId="{77C58052-CAC7-5B25-5C13-2F09470AC78D}"/>
          </ac:spMkLst>
        </pc:spChg>
        <pc:picChg chg="del">
          <ac:chgData name="Steph Cooper" userId="a12082d5-cb1b-4630-a2db-479f0bc794bd" providerId="ADAL" clId="{93C0DC95-D0B4-476B-8483-8CFF0B71AA30}" dt="2023-01-18T10:22:27.431" v="125" actId="478"/>
          <ac:picMkLst>
            <pc:docMk/>
            <pc:sldMk cId="0" sldId="258"/>
            <ac:picMk id="2" creationId="{00000000-0000-0000-0000-000000000000}"/>
          </ac:picMkLst>
        </pc:picChg>
        <pc:picChg chg="add del mod">
          <ac:chgData name="Steph Cooper" userId="a12082d5-cb1b-4630-a2db-479f0bc794bd" providerId="ADAL" clId="{93C0DC95-D0B4-476B-8483-8CFF0B71AA30}" dt="2023-01-18T13:04:40.046" v="3688" actId="478"/>
          <ac:picMkLst>
            <pc:docMk/>
            <pc:sldMk cId="0" sldId="258"/>
            <ac:picMk id="9" creationId="{129B2BAB-7DEA-8B61-1FE7-41A11E4E89E5}"/>
          </ac:picMkLst>
        </pc:picChg>
        <pc:picChg chg="add mod">
          <ac:chgData name="Steph Cooper" userId="a12082d5-cb1b-4630-a2db-479f0bc794bd" providerId="ADAL" clId="{93C0DC95-D0B4-476B-8483-8CFF0B71AA30}" dt="2023-01-18T13:14:00.072" v="3926" actId="732"/>
          <ac:picMkLst>
            <pc:docMk/>
            <pc:sldMk cId="0" sldId="258"/>
            <ac:picMk id="1026" creationId="{322E2C7F-9A2A-F638-3CA0-755F2B53F6BE}"/>
          </ac:picMkLst>
        </pc:picChg>
        <pc:picChg chg="add del mod">
          <ac:chgData name="Steph Cooper" userId="a12082d5-cb1b-4630-a2db-479f0bc794bd" providerId="ADAL" clId="{93C0DC95-D0B4-476B-8483-8CFF0B71AA30}" dt="2023-01-18T11:24:19.713" v="867" actId="478"/>
          <ac:picMkLst>
            <pc:docMk/>
            <pc:sldMk cId="0" sldId="258"/>
            <ac:picMk id="1028" creationId="{89CC3117-86A9-880E-565D-3381BEC638F5}"/>
          </ac:picMkLst>
        </pc:picChg>
        <pc:picChg chg="add mod">
          <ac:chgData name="Steph Cooper" userId="a12082d5-cb1b-4630-a2db-479f0bc794bd" providerId="ADAL" clId="{93C0DC95-D0B4-476B-8483-8CFF0B71AA30}" dt="2023-01-18T13:13:53.776" v="3925" actId="1037"/>
          <ac:picMkLst>
            <pc:docMk/>
            <pc:sldMk cId="0" sldId="258"/>
            <ac:picMk id="1030" creationId="{E991EA7B-AA34-C2FE-E9C2-F0DA7818618C}"/>
          </ac:picMkLst>
        </pc:picChg>
      </pc:sldChg>
      <pc:sldChg chg="addSp delSp modSp mod ord">
        <pc:chgData name="Steph Cooper" userId="a12082d5-cb1b-4630-a2db-479f0bc794bd" providerId="ADAL" clId="{93C0DC95-D0B4-476B-8483-8CFF0B71AA30}" dt="2023-01-18T13:32:07.670" v="4076" actId="14100"/>
        <pc:sldMkLst>
          <pc:docMk/>
          <pc:sldMk cId="0" sldId="259"/>
        </pc:sldMkLst>
        <pc:spChg chg="mod">
          <ac:chgData name="Steph Cooper" userId="a12082d5-cb1b-4630-a2db-479f0bc794bd" providerId="ADAL" clId="{93C0DC95-D0B4-476B-8483-8CFF0B71AA30}" dt="2023-01-18T13:30:13.237" v="4049" actId="1035"/>
          <ac:spMkLst>
            <pc:docMk/>
            <pc:sldMk cId="0" sldId="259"/>
            <ac:spMk id="4" creationId="{00000000-0000-0000-0000-000000000000}"/>
          </ac:spMkLst>
        </pc:spChg>
        <pc:spChg chg="del">
          <ac:chgData name="Steph Cooper" userId="a12082d5-cb1b-4630-a2db-479f0bc794bd" providerId="ADAL" clId="{93C0DC95-D0B4-476B-8483-8CFF0B71AA30}" dt="2023-01-18T10:59:08.307" v="429" actId="478"/>
          <ac:spMkLst>
            <pc:docMk/>
            <pc:sldMk cId="0" sldId="259"/>
            <ac:spMk id="33" creationId="{00000000-0000-0000-0000-000000000000}"/>
          </ac:spMkLst>
        </pc:spChg>
        <pc:spChg chg="add del mod">
          <ac:chgData name="Steph Cooper" userId="a12082d5-cb1b-4630-a2db-479f0bc794bd" providerId="ADAL" clId="{93C0DC95-D0B4-476B-8483-8CFF0B71AA30}" dt="2023-01-18T10:59:14.664" v="436" actId="478"/>
          <ac:spMkLst>
            <pc:docMk/>
            <pc:sldMk cId="0" sldId="259"/>
            <ac:spMk id="58" creationId="{6DDD367E-2640-D714-CBFF-C388D6850091}"/>
          </ac:spMkLst>
        </pc:spChg>
        <pc:spChg chg="add del mod">
          <ac:chgData name="Steph Cooper" userId="a12082d5-cb1b-4630-a2db-479f0bc794bd" providerId="ADAL" clId="{93C0DC95-D0B4-476B-8483-8CFF0B71AA30}" dt="2023-01-18T11:15:00.972" v="641" actId="478"/>
          <ac:spMkLst>
            <pc:docMk/>
            <pc:sldMk cId="0" sldId="259"/>
            <ac:spMk id="59" creationId="{8202BC8F-F862-C8FC-40F2-0718453246A2}"/>
          </ac:spMkLst>
        </pc:spChg>
        <pc:spChg chg="add mod">
          <ac:chgData name="Steph Cooper" userId="a12082d5-cb1b-4630-a2db-479f0bc794bd" providerId="ADAL" clId="{93C0DC95-D0B4-476B-8483-8CFF0B71AA30}" dt="2023-01-18T11:19:53.762" v="678" actId="20577"/>
          <ac:spMkLst>
            <pc:docMk/>
            <pc:sldMk cId="0" sldId="259"/>
            <ac:spMk id="60" creationId="{A799F0EB-35C1-2AEA-FD4D-27460EF4B447}"/>
          </ac:spMkLst>
        </pc:spChg>
        <pc:spChg chg="add mod">
          <ac:chgData name="Steph Cooper" userId="a12082d5-cb1b-4630-a2db-479f0bc794bd" providerId="ADAL" clId="{93C0DC95-D0B4-476B-8483-8CFF0B71AA30}" dt="2023-01-18T13:32:07.670" v="4076" actId="14100"/>
          <ac:spMkLst>
            <pc:docMk/>
            <pc:sldMk cId="0" sldId="259"/>
            <ac:spMk id="61" creationId="{B4C77122-7AF7-0B91-51ED-C4F1924FEFA4}"/>
          </ac:spMkLst>
        </pc:spChg>
        <pc:grpChg chg="mod">
          <ac:chgData name="Steph Cooper" userId="a12082d5-cb1b-4630-a2db-479f0bc794bd" providerId="ADAL" clId="{93C0DC95-D0B4-476B-8483-8CFF0B71AA30}" dt="2023-01-18T13:30:14.376" v="4051" actId="1036"/>
          <ac:grpSpMkLst>
            <pc:docMk/>
            <pc:sldMk cId="0" sldId="259"/>
            <ac:grpSpMk id="2" creationId="{00000000-0000-0000-0000-000000000000}"/>
          </ac:grpSpMkLst>
        </pc:grpChg>
        <pc:grpChg chg="del">
          <ac:chgData name="Steph Cooper" userId="a12082d5-cb1b-4630-a2db-479f0bc794bd" providerId="ADAL" clId="{93C0DC95-D0B4-476B-8483-8CFF0B71AA30}" dt="2023-01-18T10:35:34.897" v="343" actId="478"/>
          <ac:grpSpMkLst>
            <pc:docMk/>
            <pc:sldMk cId="0" sldId="259"/>
            <ac:grpSpMk id="7" creationId="{00000000-0000-0000-0000-000000000000}"/>
          </ac:grpSpMkLst>
        </pc:grpChg>
        <pc:grpChg chg="mod">
          <ac:chgData name="Steph Cooper" userId="a12082d5-cb1b-4630-a2db-479f0bc794bd" providerId="ADAL" clId="{93C0DC95-D0B4-476B-8483-8CFF0B71AA30}" dt="2023-01-18T12:09:10.396" v="2407" actId="1037"/>
          <ac:grpSpMkLst>
            <pc:docMk/>
            <pc:sldMk cId="0" sldId="259"/>
            <ac:grpSpMk id="17" creationId="{00000000-0000-0000-0000-000000000000}"/>
          </ac:grpSpMkLst>
        </pc:grpChg>
        <pc:grpChg chg="mod">
          <ac:chgData name="Steph Cooper" userId="a12082d5-cb1b-4630-a2db-479f0bc794bd" providerId="ADAL" clId="{93C0DC95-D0B4-476B-8483-8CFF0B71AA30}" dt="2023-01-18T12:09:10.396" v="2407" actId="1037"/>
          <ac:grpSpMkLst>
            <pc:docMk/>
            <pc:sldMk cId="0" sldId="259"/>
            <ac:grpSpMk id="22" creationId="{00000000-0000-0000-0000-000000000000}"/>
          </ac:grpSpMkLst>
        </pc:grpChg>
        <pc:grpChg chg="mod">
          <ac:chgData name="Steph Cooper" userId="a12082d5-cb1b-4630-a2db-479f0bc794bd" providerId="ADAL" clId="{93C0DC95-D0B4-476B-8483-8CFF0B71AA30}" dt="2023-01-18T12:09:10.396" v="2407" actId="1037"/>
          <ac:grpSpMkLst>
            <pc:docMk/>
            <pc:sldMk cId="0" sldId="259"/>
            <ac:grpSpMk id="34" creationId="{00000000-0000-0000-0000-000000000000}"/>
          </ac:grpSpMkLst>
        </pc:grpChg>
        <pc:grpChg chg="mod">
          <ac:chgData name="Steph Cooper" userId="a12082d5-cb1b-4630-a2db-479f0bc794bd" providerId="ADAL" clId="{93C0DC95-D0B4-476B-8483-8CFF0B71AA30}" dt="2023-01-18T12:09:10.396" v="2407" actId="1037"/>
          <ac:grpSpMkLst>
            <pc:docMk/>
            <pc:sldMk cId="0" sldId="259"/>
            <ac:grpSpMk id="46" creationId="{00000000-0000-0000-0000-000000000000}"/>
          </ac:grpSpMkLst>
        </pc:grpChg>
        <pc:graphicFrameChg chg="add del mod">
          <ac:chgData name="Steph Cooper" userId="a12082d5-cb1b-4630-a2db-479f0bc794bd" providerId="ADAL" clId="{93C0DC95-D0B4-476B-8483-8CFF0B71AA30}" dt="2023-01-18T10:35:26.961" v="342" actId="478"/>
          <ac:graphicFrameMkLst>
            <pc:docMk/>
            <pc:sldMk cId="0" sldId="259"/>
            <ac:graphicFrameMk id="54" creationId="{2EE3887C-1FC4-068C-6195-84141E562227}"/>
          </ac:graphicFrameMkLst>
        </pc:graphicFrameChg>
        <pc:picChg chg="del mod">
          <ac:chgData name="Steph Cooper" userId="a12082d5-cb1b-4630-a2db-479f0bc794bd" providerId="ADAL" clId="{93C0DC95-D0B4-476B-8483-8CFF0B71AA30}" dt="2023-01-18T11:15:02.649" v="642" actId="478"/>
          <ac:picMkLst>
            <pc:docMk/>
            <pc:sldMk cId="0" sldId="259"/>
            <ac:picMk id="45" creationId="{00000000-0000-0000-0000-000000000000}"/>
          </ac:picMkLst>
        </pc:picChg>
        <pc:picChg chg="add mod">
          <ac:chgData name="Steph Cooper" userId="a12082d5-cb1b-4630-a2db-479f0bc794bd" providerId="ADAL" clId="{93C0DC95-D0B4-476B-8483-8CFF0B71AA30}" dt="2023-01-18T12:09:10.396" v="2407" actId="1037"/>
          <ac:picMkLst>
            <pc:docMk/>
            <pc:sldMk cId="0" sldId="259"/>
            <ac:picMk id="56" creationId="{FD32E726-9021-C170-07A4-9ACFC7F98D0C}"/>
          </ac:picMkLst>
        </pc:picChg>
        <pc:picChg chg="add mod modCrop">
          <ac:chgData name="Steph Cooper" userId="a12082d5-cb1b-4630-a2db-479f0bc794bd" providerId="ADAL" clId="{93C0DC95-D0B4-476B-8483-8CFF0B71AA30}" dt="2023-01-18T13:30:44.942" v="4059" actId="732"/>
          <ac:picMkLst>
            <pc:docMk/>
            <pc:sldMk cId="0" sldId="259"/>
            <ac:picMk id="62" creationId="{D651986D-530D-B16F-0135-F1FE0FCCD491}"/>
          </ac:picMkLst>
        </pc:picChg>
      </pc:sldChg>
      <pc:sldChg chg="ord">
        <pc:chgData name="Steph Cooper" userId="a12082d5-cb1b-4630-a2db-479f0bc794bd" providerId="ADAL" clId="{93C0DC95-D0B4-476B-8483-8CFF0B71AA30}" dt="2023-01-18T13:35:46.441" v="4139"/>
        <pc:sldMkLst>
          <pc:docMk/>
          <pc:sldMk cId="0" sldId="260"/>
        </pc:sldMkLst>
      </pc:sldChg>
      <pc:sldChg chg="addSp delSp modSp mod">
        <pc:chgData name="Steph Cooper" userId="a12082d5-cb1b-4630-a2db-479f0bc794bd" providerId="ADAL" clId="{93C0DC95-D0B4-476B-8483-8CFF0B71AA30}" dt="2023-01-18T13:47:19.913" v="4357" actId="167"/>
        <pc:sldMkLst>
          <pc:docMk/>
          <pc:sldMk cId="0" sldId="261"/>
        </pc:sldMkLst>
        <pc:spChg chg="del">
          <ac:chgData name="Steph Cooper" userId="a12082d5-cb1b-4630-a2db-479f0bc794bd" providerId="ADAL" clId="{93C0DC95-D0B4-476B-8483-8CFF0B71AA30}" dt="2023-01-18T11:26:43.857" v="931" actId="478"/>
          <ac:spMkLst>
            <pc:docMk/>
            <pc:sldMk cId="0" sldId="261"/>
            <ac:spMk id="2" creationId="{00000000-0000-0000-0000-000000000000}"/>
          </ac:spMkLst>
        </pc:spChg>
        <pc:spChg chg="ord">
          <ac:chgData name="Steph Cooper" userId="a12082d5-cb1b-4630-a2db-479f0bc794bd" providerId="ADAL" clId="{93C0DC95-D0B4-476B-8483-8CFF0B71AA30}" dt="2023-01-18T13:46:53.779" v="4354" actId="167"/>
          <ac:spMkLst>
            <pc:docMk/>
            <pc:sldMk cId="0" sldId="261"/>
            <ac:spMk id="3" creationId="{00000000-0000-0000-0000-000000000000}"/>
          </ac:spMkLst>
        </pc:spChg>
        <pc:spChg chg="ord">
          <ac:chgData name="Steph Cooper" userId="a12082d5-cb1b-4630-a2db-479f0bc794bd" providerId="ADAL" clId="{93C0DC95-D0B4-476B-8483-8CFF0B71AA30}" dt="2023-01-18T13:47:19.913" v="4357" actId="167"/>
          <ac:spMkLst>
            <pc:docMk/>
            <pc:sldMk cId="0" sldId="261"/>
            <ac:spMk id="4" creationId="{00000000-0000-0000-0000-000000000000}"/>
          </ac:spMkLst>
        </pc:spChg>
        <pc:spChg chg="ord">
          <ac:chgData name="Steph Cooper" userId="a12082d5-cb1b-4630-a2db-479f0bc794bd" providerId="ADAL" clId="{93C0DC95-D0B4-476B-8483-8CFF0B71AA30}" dt="2023-01-18T13:46:32.929" v="4352" actId="167"/>
          <ac:spMkLst>
            <pc:docMk/>
            <pc:sldMk cId="0" sldId="261"/>
            <ac:spMk id="6" creationId="{00000000-0000-0000-0000-000000000000}"/>
          </ac:spMkLst>
        </pc:spChg>
        <pc:spChg chg="ord">
          <ac:chgData name="Steph Cooper" userId="a12082d5-cb1b-4630-a2db-479f0bc794bd" providerId="ADAL" clId="{93C0DC95-D0B4-476B-8483-8CFF0B71AA30}" dt="2023-01-18T13:47:11.327" v="4356" actId="167"/>
          <ac:spMkLst>
            <pc:docMk/>
            <pc:sldMk cId="0" sldId="261"/>
            <ac:spMk id="7" creationId="{00000000-0000-0000-0000-000000000000}"/>
          </ac:spMkLst>
        </pc:spChg>
        <pc:spChg chg="del">
          <ac:chgData name="Steph Cooper" userId="a12082d5-cb1b-4630-a2db-479f0bc794bd" providerId="ADAL" clId="{93C0DC95-D0B4-476B-8483-8CFF0B71AA30}" dt="2023-01-18T12:11:07.346" v="2457" actId="478"/>
          <ac:spMkLst>
            <pc:docMk/>
            <pc:sldMk cId="0" sldId="261"/>
            <ac:spMk id="9" creationId="{00000000-0000-0000-0000-000000000000}"/>
          </ac:spMkLst>
        </pc:spChg>
        <pc:spChg chg="del">
          <ac:chgData name="Steph Cooper" userId="a12082d5-cb1b-4630-a2db-479f0bc794bd" providerId="ADAL" clId="{93C0DC95-D0B4-476B-8483-8CFF0B71AA30}" dt="2023-01-18T12:11:09.117" v="2458" actId="478"/>
          <ac:spMkLst>
            <pc:docMk/>
            <pc:sldMk cId="0" sldId="261"/>
            <ac:spMk id="10" creationId="{00000000-0000-0000-0000-000000000000}"/>
          </ac:spMkLst>
        </pc:spChg>
        <pc:spChg chg="del">
          <ac:chgData name="Steph Cooper" userId="a12082d5-cb1b-4630-a2db-479f0bc794bd" providerId="ADAL" clId="{93C0DC95-D0B4-476B-8483-8CFF0B71AA30}" dt="2023-01-18T12:11:05.777" v="2456" actId="478"/>
          <ac:spMkLst>
            <pc:docMk/>
            <pc:sldMk cId="0" sldId="261"/>
            <ac:spMk id="11" creationId="{00000000-0000-0000-0000-000000000000}"/>
          </ac:spMkLst>
        </pc:spChg>
        <pc:spChg chg="add mod">
          <ac:chgData name="Steph Cooper" userId="a12082d5-cb1b-4630-a2db-479f0bc794bd" providerId="ADAL" clId="{93C0DC95-D0B4-476B-8483-8CFF0B71AA30}" dt="2023-01-18T11:27:05.653" v="935" actId="1076"/>
          <ac:spMkLst>
            <pc:docMk/>
            <pc:sldMk cId="0" sldId="261"/>
            <ac:spMk id="18" creationId="{8A4F6AC5-F86D-F39A-B1F7-039FB2A2B079}"/>
          </ac:spMkLst>
        </pc:spChg>
        <pc:spChg chg="add del mod">
          <ac:chgData name="Steph Cooper" userId="a12082d5-cb1b-4630-a2db-479f0bc794bd" providerId="ADAL" clId="{93C0DC95-D0B4-476B-8483-8CFF0B71AA30}" dt="2023-01-18T11:26:46.436" v="932" actId="478"/>
          <ac:spMkLst>
            <pc:docMk/>
            <pc:sldMk cId="0" sldId="261"/>
            <ac:spMk id="20" creationId="{BB119ECB-C163-11C6-7969-D6F847FBC791}"/>
          </ac:spMkLst>
        </pc:spChg>
      </pc:sldChg>
      <pc:sldChg chg="addSp delSp modSp mod">
        <pc:chgData name="Steph Cooper" userId="a12082d5-cb1b-4630-a2db-479f0bc794bd" providerId="ADAL" clId="{93C0DC95-D0B4-476B-8483-8CFF0B71AA30}" dt="2023-01-23T12:53:16.840" v="4488" actId="20577"/>
        <pc:sldMkLst>
          <pc:docMk/>
          <pc:sldMk cId="0" sldId="262"/>
        </pc:sldMkLst>
        <pc:spChg chg="mod">
          <ac:chgData name="Steph Cooper" userId="a12082d5-cb1b-4630-a2db-479f0bc794bd" providerId="ADAL" clId="{93C0DC95-D0B4-476B-8483-8CFF0B71AA30}" dt="2023-01-23T12:53:16.840" v="4488" actId="20577"/>
          <ac:spMkLst>
            <pc:docMk/>
            <pc:sldMk cId="0" sldId="262"/>
            <ac:spMk id="2" creationId="{00000000-0000-0000-0000-000000000000}"/>
          </ac:spMkLst>
        </pc:spChg>
        <pc:spChg chg="del">
          <ac:chgData name="Steph Cooper" userId="a12082d5-cb1b-4630-a2db-479f0bc794bd" providerId="ADAL" clId="{93C0DC95-D0B4-476B-8483-8CFF0B71AA30}" dt="2023-01-18T11:27:55.640" v="936" actId="478"/>
          <ac:spMkLst>
            <pc:docMk/>
            <pc:sldMk cId="0" sldId="262"/>
            <ac:spMk id="4" creationId="{00000000-0000-0000-0000-000000000000}"/>
          </ac:spMkLst>
        </pc:spChg>
        <pc:spChg chg="add del mod">
          <ac:chgData name="Steph Cooper" userId="a12082d5-cb1b-4630-a2db-479f0bc794bd" providerId="ADAL" clId="{93C0DC95-D0B4-476B-8483-8CFF0B71AA30}" dt="2023-01-18T11:27:57.765" v="937" actId="478"/>
          <ac:spMkLst>
            <pc:docMk/>
            <pc:sldMk cId="0" sldId="262"/>
            <ac:spMk id="10" creationId="{3D402883-C599-0CBA-B2FD-A70500DFD887}"/>
          </ac:spMkLst>
        </pc:spChg>
        <pc:spChg chg="add mod">
          <ac:chgData name="Steph Cooper" userId="a12082d5-cb1b-4630-a2db-479f0bc794bd" providerId="ADAL" clId="{93C0DC95-D0B4-476B-8483-8CFF0B71AA30}" dt="2023-01-18T11:29:18.046" v="1009" actId="1076"/>
          <ac:spMkLst>
            <pc:docMk/>
            <pc:sldMk cId="0" sldId="262"/>
            <ac:spMk id="11" creationId="{4A8F3336-587C-8797-4250-342D30F791AB}"/>
          </ac:spMkLst>
        </pc:spChg>
      </pc:sldChg>
      <pc:sldChg chg="addSp delSp modSp mod">
        <pc:chgData name="Steph Cooper" userId="a12082d5-cb1b-4630-a2db-479f0bc794bd" providerId="ADAL" clId="{93C0DC95-D0B4-476B-8483-8CFF0B71AA30}" dt="2023-01-18T13:36:35.328" v="4165" actId="20577"/>
        <pc:sldMkLst>
          <pc:docMk/>
          <pc:sldMk cId="0" sldId="263"/>
        </pc:sldMkLst>
        <pc:spChg chg="del">
          <ac:chgData name="Steph Cooper" userId="a12082d5-cb1b-4630-a2db-479f0bc794bd" providerId="ADAL" clId="{93C0DC95-D0B4-476B-8483-8CFF0B71AA30}" dt="2023-01-18T11:31:10.685" v="1024" actId="478"/>
          <ac:spMkLst>
            <pc:docMk/>
            <pc:sldMk cId="0" sldId="263"/>
            <ac:spMk id="3" creationId="{00000000-0000-0000-0000-000000000000}"/>
          </ac:spMkLst>
        </pc:spChg>
        <pc:spChg chg="del">
          <ac:chgData name="Steph Cooper" userId="a12082d5-cb1b-4630-a2db-479f0bc794bd" providerId="ADAL" clId="{93C0DC95-D0B4-476B-8483-8CFF0B71AA30}" dt="2023-01-18T11:28:26.723" v="967" actId="478"/>
          <ac:spMkLst>
            <pc:docMk/>
            <pc:sldMk cId="0" sldId="263"/>
            <ac:spMk id="4" creationId="{00000000-0000-0000-0000-000000000000}"/>
          </ac:spMkLst>
        </pc:spChg>
        <pc:spChg chg="del">
          <ac:chgData name="Steph Cooper" userId="a12082d5-cb1b-4630-a2db-479f0bc794bd" providerId="ADAL" clId="{93C0DC95-D0B4-476B-8483-8CFF0B71AA30}" dt="2023-01-18T11:31:08.740" v="1023" actId="478"/>
          <ac:spMkLst>
            <pc:docMk/>
            <pc:sldMk cId="0" sldId="263"/>
            <ac:spMk id="5" creationId="{00000000-0000-0000-0000-000000000000}"/>
          </ac:spMkLst>
        </pc:spChg>
        <pc:spChg chg="del">
          <ac:chgData name="Steph Cooper" userId="a12082d5-cb1b-4630-a2db-479f0bc794bd" providerId="ADAL" clId="{93C0DC95-D0B4-476B-8483-8CFF0B71AA30}" dt="2023-01-18T11:31:12.105" v="1025" actId="478"/>
          <ac:spMkLst>
            <pc:docMk/>
            <pc:sldMk cId="0" sldId="263"/>
            <ac:spMk id="6" creationId="{00000000-0000-0000-0000-000000000000}"/>
          </ac:spMkLst>
        </pc:spChg>
        <pc:spChg chg="add del mod">
          <ac:chgData name="Steph Cooper" userId="a12082d5-cb1b-4630-a2db-479f0bc794bd" providerId="ADAL" clId="{93C0DC95-D0B4-476B-8483-8CFF0B71AA30}" dt="2023-01-18T11:28:28.854" v="968" actId="478"/>
          <ac:spMkLst>
            <pc:docMk/>
            <pc:sldMk cId="0" sldId="263"/>
            <ac:spMk id="9" creationId="{D3BF4722-95A1-1F38-FB15-6C02E3CF8553}"/>
          </ac:spMkLst>
        </pc:spChg>
        <pc:spChg chg="add mod">
          <ac:chgData name="Steph Cooper" userId="a12082d5-cb1b-4630-a2db-479f0bc794bd" providerId="ADAL" clId="{93C0DC95-D0B4-476B-8483-8CFF0B71AA30}" dt="2023-01-18T12:02:42.540" v="2368" actId="1036"/>
          <ac:spMkLst>
            <pc:docMk/>
            <pc:sldMk cId="0" sldId="263"/>
            <ac:spMk id="10" creationId="{9DCCEF09-6A30-79E8-0599-6532116DC05F}"/>
          </ac:spMkLst>
        </pc:spChg>
        <pc:spChg chg="add del mod">
          <ac:chgData name="Steph Cooper" userId="a12082d5-cb1b-4630-a2db-479f0bc794bd" providerId="ADAL" clId="{93C0DC95-D0B4-476B-8483-8CFF0B71AA30}" dt="2023-01-18T11:30:09.737" v="1013" actId="478"/>
          <ac:spMkLst>
            <pc:docMk/>
            <pc:sldMk cId="0" sldId="263"/>
            <ac:spMk id="11" creationId="{C0CAB9A1-4E55-471C-B4BC-208B7BE3C883}"/>
          </ac:spMkLst>
        </pc:spChg>
        <pc:spChg chg="add del mod">
          <ac:chgData name="Steph Cooper" userId="a12082d5-cb1b-4630-a2db-479f0bc794bd" providerId="ADAL" clId="{93C0DC95-D0B4-476B-8483-8CFF0B71AA30}" dt="2023-01-18T13:36:35.328" v="4165" actId="20577"/>
          <ac:spMkLst>
            <pc:docMk/>
            <pc:sldMk cId="0" sldId="263"/>
            <ac:spMk id="12" creationId="{0CF67E4D-66E1-830A-26F1-B97E43A32878}"/>
          </ac:spMkLst>
        </pc:spChg>
      </pc:sldChg>
      <pc:sldChg chg="del">
        <pc:chgData name="Steph Cooper" userId="a12082d5-cb1b-4630-a2db-479f0bc794bd" providerId="ADAL" clId="{93C0DC95-D0B4-476B-8483-8CFF0B71AA30}" dt="2023-01-18T10:41:13.264" v="404" actId="2696"/>
        <pc:sldMkLst>
          <pc:docMk/>
          <pc:sldMk cId="0" sldId="266"/>
        </pc:sldMkLst>
      </pc:sldChg>
      <pc:sldChg chg="addSp delSp modSp mod ord">
        <pc:chgData name="Steph Cooper" userId="a12082d5-cb1b-4630-a2db-479f0bc794bd" providerId="ADAL" clId="{93C0DC95-D0B4-476B-8483-8CFF0B71AA30}" dt="2023-01-18T12:20:44.873" v="3482" actId="1076"/>
        <pc:sldMkLst>
          <pc:docMk/>
          <pc:sldMk cId="0" sldId="267"/>
        </pc:sldMkLst>
        <pc:spChg chg="mod">
          <ac:chgData name="Steph Cooper" userId="a12082d5-cb1b-4630-a2db-479f0bc794bd" providerId="ADAL" clId="{93C0DC95-D0B4-476B-8483-8CFF0B71AA30}" dt="2023-01-18T12:20:01.876" v="3445" actId="14100"/>
          <ac:spMkLst>
            <pc:docMk/>
            <pc:sldMk cId="0" sldId="267"/>
            <ac:spMk id="4" creationId="{00000000-0000-0000-0000-000000000000}"/>
          </ac:spMkLst>
        </pc:spChg>
        <pc:spChg chg="del">
          <ac:chgData name="Steph Cooper" userId="a12082d5-cb1b-4630-a2db-479f0bc794bd" providerId="ADAL" clId="{93C0DC95-D0B4-476B-8483-8CFF0B71AA30}" dt="2023-01-18T12:20:36.640" v="3480" actId="478"/>
          <ac:spMkLst>
            <pc:docMk/>
            <pc:sldMk cId="0" sldId="267"/>
            <ac:spMk id="5" creationId="{00000000-0000-0000-0000-000000000000}"/>
          </ac:spMkLst>
        </pc:spChg>
        <pc:spChg chg="add del">
          <ac:chgData name="Steph Cooper" userId="a12082d5-cb1b-4630-a2db-479f0bc794bd" providerId="ADAL" clId="{93C0DC95-D0B4-476B-8483-8CFF0B71AA30}" dt="2023-01-18T12:20:16.202" v="3447" actId="478"/>
          <ac:spMkLst>
            <pc:docMk/>
            <pc:sldMk cId="0" sldId="267"/>
            <ac:spMk id="7" creationId="{97A9D4B2-9477-5D36-A4A7-66A4909DA1DC}"/>
          </ac:spMkLst>
        </pc:spChg>
        <pc:spChg chg="add mod">
          <ac:chgData name="Steph Cooper" userId="a12082d5-cb1b-4630-a2db-479f0bc794bd" providerId="ADAL" clId="{93C0DC95-D0B4-476B-8483-8CFF0B71AA30}" dt="2023-01-18T12:20:44.873" v="3482" actId="1076"/>
          <ac:spMkLst>
            <pc:docMk/>
            <pc:sldMk cId="0" sldId="267"/>
            <ac:spMk id="8" creationId="{1325BA39-C40A-107C-4562-6C22DD46675E}"/>
          </ac:spMkLst>
        </pc:spChg>
        <pc:spChg chg="add del mod">
          <ac:chgData name="Steph Cooper" userId="a12082d5-cb1b-4630-a2db-479f0bc794bd" providerId="ADAL" clId="{93C0DC95-D0B4-476B-8483-8CFF0B71AA30}" dt="2023-01-18T12:20:38.141" v="3481" actId="478"/>
          <ac:spMkLst>
            <pc:docMk/>
            <pc:sldMk cId="0" sldId="267"/>
            <ac:spMk id="10" creationId="{071A6638-6A4B-89D8-DA0D-C4D448CFDAD1}"/>
          </ac:spMkLst>
        </pc:spChg>
      </pc:sldChg>
      <pc:sldChg chg="addSp delSp modSp mod ord">
        <pc:chgData name="Steph Cooper" userId="a12082d5-cb1b-4630-a2db-479f0bc794bd" providerId="ADAL" clId="{93C0DC95-D0B4-476B-8483-8CFF0B71AA30}" dt="2023-01-19T16:33:36.864" v="4396" actId="1038"/>
        <pc:sldMkLst>
          <pc:docMk/>
          <pc:sldMk cId="0" sldId="268"/>
        </pc:sldMkLst>
        <pc:spChg chg="del">
          <ac:chgData name="Steph Cooper" userId="a12082d5-cb1b-4630-a2db-479f0bc794bd" providerId="ADAL" clId="{93C0DC95-D0B4-476B-8483-8CFF0B71AA30}" dt="2023-01-18T13:45:41.798" v="4344" actId="478"/>
          <ac:spMkLst>
            <pc:docMk/>
            <pc:sldMk cId="0" sldId="268"/>
            <ac:spMk id="2" creationId="{00000000-0000-0000-0000-000000000000}"/>
          </ac:spMkLst>
        </pc:spChg>
        <pc:spChg chg="del">
          <ac:chgData name="Steph Cooper" userId="a12082d5-cb1b-4630-a2db-479f0bc794bd" providerId="ADAL" clId="{93C0DC95-D0B4-476B-8483-8CFF0B71AA30}" dt="2023-01-18T13:45:44.252" v="4345" actId="478"/>
          <ac:spMkLst>
            <pc:docMk/>
            <pc:sldMk cId="0" sldId="268"/>
            <ac:spMk id="3" creationId="{00000000-0000-0000-0000-000000000000}"/>
          </ac:spMkLst>
        </pc:spChg>
        <pc:spChg chg="mod">
          <ac:chgData name="Steph Cooper" userId="a12082d5-cb1b-4630-a2db-479f0bc794bd" providerId="ADAL" clId="{93C0DC95-D0B4-476B-8483-8CFF0B71AA30}" dt="2023-01-18T13:45:22.057" v="4343" actId="113"/>
          <ac:spMkLst>
            <pc:docMk/>
            <pc:sldMk cId="0" sldId="268"/>
            <ac:spMk id="5" creationId="{00000000-0000-0000-0000-000000000000}"/>
          </ac:spMkLst>
        </pc:spChg>
        <pc:spChg chg="mod">
          <ac:chgData name="Steph Cooper" userId="a12082d5-cb1b-4630-a2db-479f0bc794bd" providerId="ADAL" clId="{93C0DC95-D0B4-476B-8483-8CFF0B71AA30}" dt="2023-01-18T12:10:24.048" v="2416" actId="1076"/>
          <ac:spMkLst>
            <pc:docMk/>
            <pc:sldMk cId="0" sldId="268"/>
            <ac:spMk id="6" creationId="{00000000-0000-0000-0000-000000000000}"/>
          </ac:spMkLst>
        </pc:spChg>
        <pc:spChg chg="mod">
          <ac:chgData name="Steph Cooper" userId="a12082d5-cb1b-4630-a2db-479f0bc794bd" providerId="ADAL" clId="{93C0DC95-D0B4-476B-8483-8CFF0B71AA30}" dt="2023-01-19T16:33:36.864" v="4396" actId="1038"/>
          <ac:spMkLst>
            <pc:docMk/>
            <pc:sldMk cId="0" sldId="268"/>
            <ac:spMk id="7" creationId="{00000000-0000-0000-0000-000000000000}"/>
          </ac:spMkLst>
        </pc:spChg>
        <pc:spChg chg="del mod">
          <ac:chgData name="Steph Cooper" userId="a12082d5-cb1b-4630-a2db-479f0bc794bd" providerId="ADAL" clId="{93C0DC95-D0B4-476B-8483-8CFF0B71AA30}" dt="2023-01-18T12:10:35.249" v="2421" actId="478"/>
          <ac:spMkLst>
            <pc:docMk/>
            <pc:sldMk cId="0" sldId="268"/>
            <ac:spMk id="8" creationId="{00000000-0000-0000-0000-000000000000}"/>
          </ac:spMkLst>
        </pc:spChg>
        <pc:spChg chg="add mod">
          <ac:chgData name="Steph Cooper" userId="a12082d5-cb1b-4630-a2db-479f0bc794bd" providerId="ADAL" clId="{93C0DC95-D0B4-476B-8483-8CFF0B71AA30}" dt="2023-01-18T12:11:16.410" v="2470" actId="20577"/>
          <ac:spMkLst>
            <pc:docMk/>
            <pc:sldMk cId="0" sldId="268"/>
            <ac:spMk id="9" creationId="{AC82168A-B4E8-5CC2-9C37-AF5DD2ADE56B}"/>
          </ac:spMkLst>
        </pc:spChg>
        <pc:spChg chg="add del mod">
          <ac:chgData name="Steph Cooper" userId="a12082d5-cb1b-4630-a2db-479f0bc794bd" providerId="ADAL" clId="{93C0DC95-D0B4-476B-8483-8CFF0B71AA30}" dt="2023-01-18T13:46:06.123" v="4348" actId="478"/>
          <ac:spMkLst>
            <pc:docMk/>
            <pc:sldMk cId="0" sldId="268"/>
            <ac:spMk id="10" creationId="{5D7DD96E-FD31-FDE9-74BC-1549A678F256}"/>
          </ac:spMkLst>
        </pc:spChg>
        <pc:spChg chg="add mod">
          <ac:chgData name="Steph Cooper" userId="a12082d5-cb1b-4630-a2db-479f0bc794bd" providerId="ADAL" clId="{93C0DC95-D0B4-476B-8483-8CFF0B71AA30}" dt="2023-01-18T13:47:44.186" v="4360" actId="1076"/>
          <ac:spMkLst>
            <pc:docMk/>
            <pc:sldMk cId="0" sldId="268"/>
            <ac:spMk id="11" creationId="{F405DEC4-FB77-3E85-B67C-698CC6642752}"/>
          </ac:spMkLst>
        </pc:spChg>
        <pc:spChg chg="mod">
          <ac:chgData name="Steph Cooper" userId="a12082d5-cb1b-4630-a2db-479f0bc794bd" providerId="ADAL" clId="{93C0DC95-D0B4-476B-8483-8CFF0B71AA30}" dt="2023-01-18T13:46:47.902" v="4353"/>
          <ac:spMkLst>
            <pc:docMk/>
            <pc:sldMk cId="0" sldId="268"/>
            <ac:spMk id="13" creationId="{063B8BEF-B858-0BED-6A79-CCBFB1C91EAC}"/>
          </ac:spMkLst>
        </pc:spChg>
        <pc:spChg chg="mod">
          <ac:chgData name="Steph Cooper" userId="a12082d5-cb1b-4630-a2db-479f0bc794bd" providerId="ADAL" clId="{93C0DC95-D0B4-476B-8483-8CFF0B71AA30}" dt="2023-01-18T13:46:47.902" v="4353"/>
          <ac:spMkLst>
            <pc:docMk/>
            <pc:sldMk cId="0" sldId="268"/>
            <ac:spMk id="14" creationId="{8BE1B236-F168-E11C-E64A-D8CC92413D53}"/>
          </ac:spMkLst>
        </pc:spChg>
        <pc:spChg chg="add mod">
          <ac:chgData name="Steph Cooper" userId="a12082d5-cb1b-4630-a2db-479f0bc794bd" providerId="ADAL" clId="{93C0DC95-D0B4-476B-8483-8CFF0B71AA30}" dt="2023-01-18T13:47:34.798" v="4359" actId="1076"/>
          <ac:spMkLst>
            <pc:docMk/>
            <pc:sldMk cId="0" sldId="268"/>
            <ac:spMk id="16" creationId="{8CDEAF41-314C-6F50-0D14-69F2B665C26E}"/>
          </ac:spMkLst>
        </pc:spChg>
        <pc:spChg chg="add mod">
          <ac:chgData name="Steph Cooper" userId="a12082d5-cb1b-4630-a2db-479f0bc794bd" providerId="ADAL" clId="{93C0DC95-D0B4-476B-8483-8CFF0B71AA30}" dt="2023-01-18T13:47:34.798" v="4359" actId="1076"/>
          <ac:spMkLst>
            <pc:docMk/>
            <pc:sldMk cId="0" sldId="268"/>
            <ac:spMk id="17" creationId="{A3B138E6-3210-987E-58BF-981F5A9BAFF6}"/>
          </ac:spMkLst>
        </pc:spChg>
        <pc:grpChg chg="add mod">
          <ac:chgData name="Steph Cooper" userId="a12082d5-cb1b-4630-a2db-479f0bc794bd" providerId="ADAL" clId="{93C0DC95-D0B4-476B-8483-8CFF0B71AA30}" dt="2023-01-18T13:47:44.186" v="4360" actId="1076"/>
          <ac:grpSpMkLst>
            <pc:docMk/>
            <pc:sldMk cId="0" sldId="268"/>
            <ac:grpSpMk id="12" creationId="{5A4B6A85-DE58-173B-4233-047C70AFB381}"/>
          </ac:grpSpMkLst>
        </pc:grpChg>
        <pc:picChg chg="mod">
          <ac:chgData name="Steph Cooper" userId="a12082d5-cb1b-4630-a2db-479f0bc794bd" providerId="ADAL" clId="{93C0DC95-D0B4-476B-8483-8CFF0B71AA30}" dt="2023-01-18T13:46:47.902" v="4353"/>
          <ac:picMkLst>
            <pc:docMk/>
            <pc:sldMk cId="0" sldId="268"/>
            <ac:picMk id="15" creationId="{DCA1E632-B05D-42D7-0390-E51E88F8EE2E}"/>
          </ac:picMkLst>
        </pc:picChg>
      </pc:sldChg>
      <pc:sldChg chg="addSp delSp modSp mod ord">
        <pc:chgData name="Steph Cooper" userId="a12082d5-cb1b-4630-a2db-479f0bc794bd" providerId="ADAL" clId="{93C0DC95-D0B4-476B-8483-8CFF0B71AA30}" dt="2023-01-18T13:31:59.589" v="4066" actId="20577"/>
        <pc:sldMkLst>
          <pc:docMk/>
          <pc:sldMk cId="1752189718" sldId="270"/>
        </pc:sldMkLst>
        <pc:spChg chg="add del mod">
          <ac:chgData name="Steph Cooper" userId="a12082d5-cb1b-4630-a2db-479f0bc794bd" providerId="ADAL" clId="{93C0DC95-D0B4-476B-8483-8CFF0B71AA30}" dt="2023-01-18T10:37:41.108" v="400" actId="478"/>
          <ac:spMkLst>
            <pc:docMk/>
            <pc:sldMk cId="1752189718" sldId="270"/>
            <ac:spMk id="2" creationId="{584E5F45-52A5-9D13-F193-D8259F3BE461}"/>
          </ac:spMkLst>
        </pc:spChg>
        <pc:spChg chg="add mod">
          <ac:chgData name="Steph Cooper" userId="a12082d5-cb1b-4630-a2db-479f0bc794bd" providerId="ADAL" clId="{93C0DC95-D0B4-476B-8483-8CFF0B71AA30}" dt="2023-01-18T13:31:59.589" v="4066" actId="20577"/>
          <ac:spMkLst>
            <pc:docMk/>
            <pc:sldMk cId="1752189718" sldId="270"/>
            <ac:spMk id="3" creationId="{B7380A18-22F6-A42F-B5BC-2C532F87C6AA}"/>
          </ac:spMkLst>
        </pc:spChg>
        <pc:spChg chg="mod">
          <ac:chgData name="Steph Cooper" userId="a12082d5-cb1b-4630-a2db-479f0bc794bd" providerId="ADAL" clId="{93C0DC95-D0B4-476B-8483-8CFF0B71AA30}" dt="2023-01-18T11:14:46.413" v="640" actId="1037"/>
          <ac:spMkLst>
            <pc:docMk/>
            <pc:sldMk cId="1752189718" sldId="270"/>
            <ac:spMk id="6" creationId="{6210E9C3-970A-B545-7FFB-24CD7CE426D7}"/>
          </ac:spMkLst>
        </pc:spChg>
        <pc:spChg chg="mod">
          <ac:chgData name="Steph Cooper" userId="a12082d5-cb1b-4630-a2db-479f0bc794bd" providerId="ADAL" clId="{93C0DC95-D0B4-476B-8483-8CFF0B71AA30}" dt="2023-01-18T11:14:46.413" v="640" actId="1037"/>
          <ac:spMkLst>
            <pc:docMk/>
            <pc:sldMk cId="1752189718" sldId="270"/>
            <ac:spMk id="7" creationId="{8E1DC22C-5819-6ECC-D388-7CB2979FDBDA}"/>
          </ac:spMkLst>
        </pc:spChg>
        <pc:spChg chg="mod">
          <ac:chgData name="Steph Cooper" userId="a12082d5-cb1b-4630-a2db-479f0bc794bd" providerId="ADAL" clId="{93C0DC95-D0B4-476B-8483-8CFF0B71AA30}" dt="2023-01-18T11:14:46.413" v="640" actId="1037"/>
          <ac:spMkLst>
            <pc:docMk/>
            <pc:sldMk cId="1752189718" sldId="270"/>
            <ac:spMk id="10" creationId="{6AF547CD-1E62-2E76-BE32-5AD824AC6BC7}"/>
          </ac:spMkLst>
        </pc:spChg>
        <pc:spChg chg="mod">
          <ac:chgData name="Steph Cooper" userId="a12082d5-cb1b-4630-a2db-479f0bc794bd" providerId="ADAL" clId="{93C0DC95-D0B4-476B-8483-8CFF0B71AA30}" dt="2023-01-18T11:14:46.413" v="640" actId="1037"/>
          <ac:spMkLst>
            <pc:docMk/>
            <pc:sldMk cId="1752189718" sldId="270"/>
            <ac:spMk id="11" creationId="{E55A1457-5E3B-F1C3-F337-B68A4988CC6B}"/>
          </ac:spMkLst>
        </pc:spChg>
        <pc:spChg chg="mod">
          <ac:chgData name="Steph Cooper" userId="a12082d5-cb1b-4630-a2db-479f0bc794bd" providerId="ADAL" clId="{93C0DC95-D0B4-476B-8483-8CFF0B71AA30}" dt="2023-01-18T11:02:15.411" v="602" actId="1076"/>
          <ac:spMkLst>
            <pc:docMk/>
            <pc:sldMk cId="1752189718" sldId="270"/>
            <ac:spMk id="12" creationId="{9C16AEB5-CDBF-DC3E-7C0D-10D424668402}"/>
          </ac:spMkLst>
        </pc:spChg>
        <pc:picChg chg="mod modCrop">
          <ac:chgData name="Steph Cooper" userId="a12082d5-cb1b-4630-a2db-479f0bc794bd" providerId="ADAL" clId="{93C0DC95-D0B4-476B-8483-8CFF0B71AA30}" dt="2023-01-18T13:31:16.532" v="4061" actId="732"/>
          <ac:picMkLst>
            <pc:docMk/>
            <pc:sldMk cId="1752189718" sldId="270"/>
            <ac:picMk id="9" creationId="{9E8E23FA-53C4-633B-B853-CDFABA37DCD0}"/>
          </ac:picMkLst>
        </pc:picChg>
        <pc:picChg chg="mod">
          <ac:chgData name="Steph Cooper" userId="a12082d5-cb1b-4630-a2db-479f0bc794bd" providerId="ADAL" clId="{93C0DC95-D0B4-476B-8483-8CFF0B71AA30}" dt="2023-01-18T11:14:46.413" v="640" actId="1037"/>
          <ac:picMkLst>
            <pc:docMk/>
            <pc:sldMk cId="1752189718" sldId="270"/>
            <ac:picMk id="14" creationId="{C89CBE76-4841-FA68-2FCC-239171271C16}"/>
          </ac:picMkLst>
        </pc:picChg>
        <pc:picChg chg="mod">
          <ac:chgData name="Steph Cooper" userId="a12082d5-cb1b-4630-a2db-479f0bc794bd" providerId="ADAL" clId="{93C0DC95-D0B4-476B-8483-8CFF0B71AA30}" dt="2023-01-18T11:14:46.413" v="640" actId="1037"/>
          <ac:picMkLst>
            <pc:docMk/>
            <pc:sldMk cId="1752189718" sldId="270"/>
            <ac:picMk id="32" creationId="{4DA4C6A9-EC78-2BC2-BD2C-6E7FF14C1499}"/>
          </ac:picMkLst>
        </pc:picChg>
        <pc:picChg chg="mod">
          <ac:chgData name="Steph Cooper" userId="a12082d5-cb1b-4630-a2db-479f0bc794bd" providerId="ADAL" clId="{93C0DC95-D0B4-476B-8483-8CFF0B71AA30}" dt="2023-01-18T11:14:46.413" v="640" actId="1037"/>
          <ac:picMkLst>
            <pc:docMk/>
            <pc:sldMk cId="1752189718" sldId="270"/>
            <ac:picMk id="34" creationId="{4C1FE332-4A1B-6B7C-1C5C-484DA22D5FF4}"/>
          </ac:picMkLst>
        </pc:picChg>
        <pc:picChg chg="mod">
          <ac:chgData name="Steph Cooper" userId="a12082d5-cb1b-4630-a2db-479f0bc794bd" providerId="ADAL" clId="{93C0DC95-D0B4-476B-8483-8CFF0B71AA30}" dt="2023-01-18T11:14:46.413" v="640" actId="1037"/>
          <ac:picMkLst>
            <pc:docMk/>
            <pc:sldMk cId="1752189718" sldId="270"/>
            <ac:picMk id="36" creationId="{DE35501C-2E29-5E3D-EDA5-2257B7855CF3}"/>
          </ac:picMkLst>
        </pc:picChg>
      </pc:sldChg>
      <pc:sldChg chg="addSp delSp modSp mod ord">
        <pc:chgData name="Steph Cooper" userId="a12082d5-cb1b-4630-a2db-479f0bc794bd" providerId="ADAL" clId="{93C0DC95-D0B4-476B-8483-8CFF0B71AA30}" dt="2023-01-19T16:36:30.324" v="4485" actId="20577"/>
        <pc:sldMkLst>
          <pc:docMk/>
          <pc:sldMk cId="333921332" sldId="271"/>
        </pc:sldMkLst>
        <pc:spChg chg="mod">
          <ac:chgData name="Steph Cooper" userId="a12082d5-cb1b-4630-a2db-479f0bc794bd" providerId="ADAL" clId="{93C0DC95-D0B4-476B-8483-8CFF0B71AA30}" dt="2023-01-18T12:25:03.656" v="3581" actId="1076"/>
          <ac:spMkLst>
            <pc:docMk/>
            <pc:sldMk cId="333921332" sldId="271"/>
            <ac:spMk id="2" creationId="{DF1CD1C1-47C8-55A1-62B6-CB160C428546}"/>
          </ac:spMkLst>
        </pc:spChg>
        <pc:spChg chg="mod">
          <ac:chgData name="Steph Cooper" userId="a12082d5-cb1b-4630-a2db-479f0bc794bd" providerId="ADAL" clId="{93C0DC95-D0B4-476B-8483-8CFF0B71AA30}" dt="2023-01-19T16:36:30.324" v="4485" actId="20577"/>
          <ac:spMkLst>
            <pc:docMk/>
            <pc:sldMk cId="333921332" sldId="271"/>
            <ac:spMk id="3" creationId="{AF173932-75F0-887B-95CA-959F5519E5DD}"/>
          </ac:spMkLst>
        </pc:spChg>
        <pc:spChg chg="add del mod">
          <ac:chgData name="Steph Cooper" userId="a12082d5-cb1b-4630-a2db-479f0bc794bd" providerId="ADAL" clId="{93C0DC95-D0B4-476B-8483-8CFF0B71AA30}" dt="2023-01-18T12:24:30.658" v="3576" actId="478"/>
          <ac:spMkLst>
            <pc:docMk/>
            <pc:sldMk cId="333921332" sldId="271"/>
            <ac:spMk id="4" creationId="{6A9D31C0-B2D8-46D5-70AE-3BBFDEF4506E}"/>
          </ac:spMkLst>
        </pc:spChg>
        <pc:picChg chg="del">
          <ac:chgData name="Steph Cooper" userId="a12082d5-cb1b-4630-a2db-479f0bc794bd" providerId="ADAL" clId="{93C0DC95-D0B4-476B-8483-8CFF0B71AA30}" dt="2023-01-18T12:24:41.017" v="3578" actId="478"/>
          <ac:picMkLst>
            <pc:docMk/>
            <pc:sldMk cId="333921332" sldId="271"/>
            <ac:picMk id="5" creationId="{95BC5AAB-F79D-48D3-E2B6-8819516C9F0D}"/>
          </ac:picMkLst>
        </pc:picChg>
        <pc:picChg chg="add mod modCrop">
          <ac:chgData name="Steph Cooper" userId="a12082d5-cb1b-4630-a2db-479f0bc794bd" providerId="ADAL" clId="{93C0DC95-D0B4-476B-8483-8CFF0B71AA30}" dt="2023-01-18T12:25:20.234" v="3583" actId="14100"/>
          <ac:picMkLst>
            <pc:docMk/>
            <pc:sldMk cId="333921332" sldId="271"/>
            <ac:picMk id="6" creationId="{FAF742BD-CCD8-A1C0-FAA9-903639B3BC18}"/>
          </ac:picMkLst>
        </pc:picChg>
      </pc:sldChg>
      <pc:sldChg chg="modSp del mod">
        <pc:chgData name="Steph Cooper" userId="a12082d5-cb1b-4630-a2db-479f0bc794bd" providerId="ADAL" clId="{93C0DC95-D0B4-476B-8483-8CFF0B71AA30}" dt="2023-01-18T12:25:49.860" v="3590" actId="2696"/>
        <pc:sldMkLst>
          <pc:docMk/>
          <pc:sldMk cId="512333861" sldId="272"/>
        </pc:sldMkLst>
        <pc:spChg chg="mod">
          <ac:chgData name="Steph Cooper" userId="a12082d5-cb1b-4630-a2db-479f0bc794bd" providerId="ADAL" clId="{93C0DC95-D0B4-476B-8483-8CFF0B71AA30}" dt="2023-01-18T12:22:00.066" v="3526" actId="1076"/>
          <ac:spMkLst>
            <pc:docMk/>
            <pc:sldMk cId="512333861" sldId="272"/>
            <ac:spMk id="2" creationId="{CE01D1EB-B9FB-46FF-F04D-9DB1C1E9C346}"/>
          </ac:spMkLst>
        </pc:spChg>
      </pc:sldChg>
      <pc:sldChg chg="addSp delSp modSp del mod">
        <pc:chgData name="Steph Cooper" userId="a12082d5-cb1b-4630-a2db-479f0bc794bd" providerId="ADAL" clId="{93C0DC95-D0B4-476B-8483-8CFF0B71AA30}" dt="2023-01-18T12:24:54.097" v="3580" actId="2696"/>
        <pc:sldMkLst>
          <pc:docMk/>
          <pc:sldMk cId="2410160756" sldId="273"/>
        </pc:sldMkLst>
        <pc:spChg chg="add mod">
          <ac:chgData name="Steph Cooper" userId="a12082d5-cb1b-4630-a2db-479f0bc794bd" providerId="ADAL" clId="{93C0DC95-D0B4-476B-8483-8CFF0B71AA30}" dt="2023-01-18T12:23:15.227" v="3570" actId="1076"/>
          <ac:spMkLst>
            <pc:docMk/>
            <pc:sldMk cId="2410160756" sldId="273"/>
            <ac:spMk id="4" creationId="{C98900E1-CDAF-DF4B-3BAC-CE97335F6740}"/>
          </ac:spMkLst>
        </pc:spChg>
        <pc:picChg chg="add mod">
          <ac:chgData name="Steph Cooper" userId="a12082d5-cb1b-4630-a2db-479f0bc794bd" providerId="ADAL" clId="{93C0DC95-D0B4-476B-8483-8CFF0B71AA30}" dt="2023-01-18T10:44:18.859" v="412" actId="14100"/>
          <ac:picMkLst>
            <pc:docMk/>
            <pc:sldMk cId="2410160756" sldId="273"/>
            <ac:picMk id="3" creationId="{DD93FCF8-5B53-E324-AB0B-71A7EA5A9512}"/>
          </ac:picMkLst>
        </pc:picChg>
        <pc:picChg chg="del">
          <ac:chgData name="Steph Cooper" userId="a12082d5-cb1b-4630-a2db-479f0bc794bd" providerId="ADAL" clId="{93C0DC95-D0B4-476B-8483-8CFF0B71AA30}" dt="2023-01-18T10:43:53.488" v="405" actId="478"/>
          <ac:picMkLst>
            <pc:docMk/>
            <pc:sldMk cId="2410160756" sldId="273"/>
            <ac:picMk id="8" creationId="{FE04967C-DF57-9384-E618-3736B479B3C5}"/>
          </ac:picMkLst>
        </pc:picChg>
        <pc:picChg chg="mod">
          <ac:chgData name="Steph Cooper" userId="a12082d5-cb1b-4630-a2db-479f0bc794bd" providerId="ADAL" clId="{93C0DC95-D0B4-476B-8483-8CFF0B71AA30}" dt="2023-01-18T12:23:27.032" v="3571" actId="1076"/>
          <ac:picMkLst>
            <pc:docMk/>
            <pc:sldMk cId="2410160756" sldId="273"/>
            <ac:picMk id="9" creationId="{B0FF4614-4B87-AE92-E0DB-AF3878A80B40}"/>
          </ac:picMkLst>
        </pc:picChg>
        <pc:picChg chg="del">
          <ac:chgData name="Steph Cooper" userId="a12082d5-cb1b-4630-a2db-479f0bc794bd" providerId="ADAL" clId="{93C0DC95-D0B4-476B-8483-8CFF0B71AA30}" dt="2023-01-18T12:22:44.555" v="3536" actId="478"/>
          <ac:picMkLst>
            <pc:docMk/>
            <pc:sldMk cId="2410160756" sldId="273"/>
            <ac:picMk id="15" creationId="{E0D57EB4-0483-9698-E781-F306713580F2}"/>
          </ac:picMkLst>
        </pc:picChg>
      </pc:sldChg>
      <pc:sldChg chg="modSp mod">
        <pc:chgData name="Steph Cooper" userId="a12082d5-cb1b-4630-a2db-479f0bc794bd" providerId="ADAL" clId="{93C0DC95-D0B4-476B-8483-8CFF0B71AA30}" dt="2023-01-18T12:21:48.294" v="3523" actId="14100"/>
        <pc:sldMkLst>
          <pc:docMk/>
          <pc:sldMk cId="3000815075" sldId="274"/>
        </pc:sldMkLst>
        <pc:spChg chg="mod">
          <ac:chgData name="Steph Cooper" userId="a12082d5-cb1b-4630-a2db-479f0bc794bd" providerId="ADAL" clId="{93C0DC95-D0B4-476B-8483-8CFF0B71AA30}" dt="2023-01-18T12:21:48.294" v="3523" actId="14100"/>
          <ac:spMkLst>
            <pc:docMk/>
            <pc:sldMk cId="3000815075" sldId="274"/>
            <ac:spMk id="2" creationId="{91B37B2A-1DF0-83E7-1AAF-9A5EDC0945E2}"/>
          </ac:spMkLst>
        </pc:spChg>
      </pc:sldChg>
      <pc:sldChg chg="addSp delSp modSp new mod">
        <pc:chgData name="Steph Cooper" userId="a12082d5-cb1b-4630-a2db-479f0bc794bd" providerId="ADAL" clId="{93C0DC95-D0B4-476B-8483-8CFF0B71AA30}" dt="2023-01-19T16:29:29.720" v="4388" actId="1035"/>
        <pc:sldMkLst>
          <pc:docMk/>
          <pc:sldMk cId="3321122301" sldId="276"/>
        </pc:sldMkLst>
        <pc:spChg chg="del">
          <ac:chgData name="Steph Cooper" userId="a12082d5-cb1b-4630-a2db-479f0bc794bd" providerId="ADAL" clId="{93C0DC95-D0B4-476B-8483-8CFF0B71AA30}" dt="2023-01-19T16:24:04.508" v="4379" actId="478"/>
          <ac:spMkLst>
            <pc:docMk/>
            <pc:sldMk cId="3321122301" sldId="276"/>
            <ac:spMk id="2" creationId="{4F106889-54B7-5B41-DDE0-FCADBD0BEA6A}"/>
          </ac:spMkLst>
        </pc:spChg>
        <pc:spChg chg="del">
          <ac:chgData name="Steph Cooper" userId="a12082d5-cb1b-4630-a2db-479f0bc794bd" providerId="ADAL" clId="{93C0DC95-D0B4-476B-8483-8CFF0B71AA30}" dt="2023-01-19T16:24:02.417" v="4378" actId="478"/>
          <ac:spMkLst>
            <pc:docMk/>
            <pc:sldMk cId="3321122301" sldId="276"/>
            <ac:spMk id="3" creationId="{63DF6901-3AFA-F263-9A6B-4423E578EA9B}"/>
          </ac:spMkLst>
        </pc:spChg>
        <pc:picChg chg="add mod modCrop">
          <ac:chgData name="Steph Cooper" userId="a12082d5-cb1b-4630-a2db-479f0bc794bd" providerId="ADAL" clId="{93C0DC95-D0B4-476B-8483-8CFF0B71AA30}" dt="2023-01-19T16:29:29.720" v="4388" actId="1035"/>
          <ac:picMkLst>
            <pc:docMk/>
            <pc:sldMk cId="3321122301" sldId="276"/>
            <ac:picMk id="5" creationId="{A3B02767-F992-690A-82B0-64461B58EDEF}"/>
          </ac:picMkLst>
        </pc:picChg>
      </pc:sldChg>
      <pc:sldChg chg="addSp delSp modSp new mod">
        <pc:chgData name="Steph Cooper" userId="a12082d5-cb1b-4630-a2db-479f0bc794bd" providerId="ADAL" clId="{93C0DC95-D0B4-476B-8483-8CFF0B71AA30}" dt="2023-01-19T16:33:01.692" v="4395" actId="20577"/>
        <pc:sldMkLst>
          <pc:docMk/>
          <pc:sldMk cId="4148336468" sldId="277"/>
        </pc:sldMkLst>
        <pc:spChg chg="del">
          <ac:chgData name="Steph Cooper" userId="a12082d5-cb1b-4630-a2db-479f0bc794bd" providerId="ADAL" clId="{93C0DC95-D0B4-476B-8483-8CFF0B71AA30}" dt="2023-01-18T12:03:54.140" v="2371" actId="478"/>
          <ac:spMkLst>
            <pc:docMk/>
            <pc:sldMk cId="4148336468" sldId="277"/>
            <ac:spMk id="2" creationId="{462CD172-35C5-E172-BD23-9339717F7E32}"/>
          </ac:spMkLst>
        </pc:spChg>
        <pc:spChg chg="del">
          <ac:chgData name="Steph Cooper" userId="a12082d5-cb1b-4630-a2db-479f0bc794bd" providerId="ADAL" clId="{93C0DC95-D0B4-476B-8483-8CFF0B71AA30}" dt="2023-01-18T12:03:52.872" v="2370" actId="478"/>
          <ac:spMkLst>
            <pc:docMk/>
            <pc:sldMk cId="4148336468" sldId="277"/>
            <ac:spMk id="3" creationId="{B8941B8D-DB7B-705D-C407-ED89E97495E8}"/>
          </ac:spMkLst>
        </pc:spChg>
        <pc:spChg chg="add mod">
          <ac:chgData name="Steph Cooper" userId="a12082d5-cb1b-4630-a2db-479f0bc794bd" providerId="ADAL" clId="{93C0DC95-D0B4-476B-8483-8CFF0B71AA30}" dt="2023-01-18T12:07:57.862" v="2399" actId="20577"/>
          <ac:spMkLst>
            <pc:docMk/>
            <pc:sldMk cId="4148336468" sldId="277"/>
            <ac:spMk id="6" creationId="{B1996FC7-51A8-CC3C-7AE3-FA8C434882DE}"/>
          </ac:spMkLst>
        </pc:spChg>
        <pc:spChg chg="add mod">
          <ac:chgData name="Steph Cooper" userId="a12082d5-cb1b-4630-a2db-479f0bc794bd" providerId="ADAL" clId="{93C0DC95-D0B4-476B-8483-8CFF0B71AA30}" dt="2023-01-19T16:33:01.692" v="4395" actId="20577"/>
          <ac:spMkLst>
            <pc:docMk/>
            <pc:sldMk cId="4148336468" sldId="277"/>
            <ac:spMk id="7" creationId="{0AE79B89-ED53-765B-4623-84B313FD17E7}"/>
          </ac:spMkLst>
        </pc:spChg>
        <pc:picChg chg="add mod modCrop">
          <ac:chgData name="Steph Cooper" userId="a12082d5-cb1b-4630-a2db-479f0bc794bd" providerId="ADAL" clId="{93C0DC95-D0B4-476B-8483-8CFF0B71AA30}" dt="2023-01-18T13:37:05.683" v="4173" actId="732"/>
          <ac:picMkLst>
            <pc:docMk/>
            <pc:sldMk cId="4148336468" sldId="277"/>
            <ac:picMk id="5" creationId="{6023706C-B365-8059-C22B-174F8215947D}"/>
          </ac:picMkLst>
        </pc:picChg>
        <pc:picChg chg="add del mod">
          <ac:chgData name="Steph Cooper" userId="a12082d5-cb1b-4630-a2db-479f0bc794bd" providerId="ADAL" clId="{93C0DC95-D0B4-476B-8483-8CFF0B71AA30}" dt="2023-01-18T12:09:27.317" v="2408" actId="478"/>
          <ac:picMkLst>
            <pc:docMk/>
            <pc:sldMk cId="4148336468" sldId="277"/>
            <ac:picMk id="9" creationId="{DBBDD67F-3877-0769-DB8F-DAD6694E9B4F}"/>
          </ac:picMkLst>
        </pc:picChg>
        <pc:picChg chg="add mod">
          <ac:chgData name="Steph Cooper" userId="a12082d5-cb1b-4630-a2db-479f0bc794bd" providerId="ADAL" clId="{93C0DC95-D0B4-476B-8483-8CFF0B71AA30}" dt="2023-01-18T12:09:55.994" v="2415" actId="1076"/>
          <ac:picMkLst>
            <pc:docMk/>
            <pc:sldMk cId="4148336468" sldId="277"/>
            <ac:picMk id="11" creationId="{F02C26BE-ECC2-64BA-4C1E-A46AD4EF77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73738"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7546975" y="0"/>
            <a:ext cx="5772150" cy="379413"/>
          </a:xfrm>
          <a:prstGeom prst="rect">
            <a:avLst/>
          </a:prstGeom>
        </p:spPr>
        <p:txBody>
          <a:bodyPr vert="horz" lIns="91440" tIns="45720" rIns="91440" bIns="45720" rtlCol="0"/>
          <a:lstStyle>
            <a:lvl1pPr algn="r">
              <a:defRPr sz="1200"/>
            </a:lvl1pPr>
          </a:lstStyle>
          <a:p>
            <a:fld id="{42143396-0E3E-414C-B1E2-A160C3D29A1B}" type="datetimeFigureOut">
              <a:rPr lang="en-GB" smtClean="0"/>
              <a:t>23/01/2023</a:t>
            </a:fld>
            <a:endParaRPr lang="en-GB"/>
          </a:p>
        </p:txBody>
      </p:sp>
      <p:sp>
        <p:nvSpPr>
          <p:cNvPr id="4" name="Slide Image Placeholder 3"/>
          <p:cNvSpPr>
            <a:spLocks noGrp="1" noRot="1" noChangeAspect="1"/>
          </p:cNvSpPr>
          <p:nvPr>
            <p:ph type="sldImg" idx="2"/>
          </p:nvPr>
        </p:nvSpPr>
        <p:spPr>
          <a:xfrm>
            <a:off x="4414838" y="946150"/>
            <a:ext cx="4492625"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331913" y="3640138"/>
            <a:ext cx="10658475"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5773738"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7546975" y="7183438"/>
            <a:ext cx="5772150" cy="379412"/>
          </a:xfrm>
          <a:prstGeom prst="rect">
            <a:avLst/>
          </a:prstGeom>
        </p:spPr>
        <p:txBody>
          <a:bodyPr vert="horz" lIns="91440" tIns="45720" rIns="91440" bIns="45720" rtlCol="0" anchor="b"/>
          <a:lstStyle>
            <a:lvl1pPr algn="r">
              <a:defRPr sz="1200"/>
            </a:lvl1pPr>
          </a:lstStyle>
          <a:p>
            <a:fld id="{F5047B73-2EC8-42FB-B1C2-4F18A856C520}" type="slidenum">
              <a:rPr lang="en-GB" smtClean="0"/>
              <a:t>‹#›</a:t>
            </a:fld>
            <a:endParaRPr lang="en-GB"/>
          </a:p>
        </p:txBody>
      </p:sp>
    </p:spTree>
    <p:extLst>
      <p:ext uri="{BB962C8B-B14F-4D97-AF65-F5344CB8AC3E}">
        <p14:creationId xmlns:p14="http://schemas.microsoft.com/office/powerpoint/2010/main" val="416575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047B73-2EC8-42FB-B1C2-4F18A856C520}" type="slidenum">
              <a:rPr lang="en-GB" smtClean="0"/>
              <a:t>3</a:t>
            </a:fld>
            <a:endParaRPr lang="en-GB"/>
          </a:p>
        </p:txBody>
      </p:sp>
    </p:spTree>
    <p:extLst>
      <p:ext uri="{BB962C8B-B14F-4D97-AF65-F5344CB8AC3E}">
        <p14:creationId xmlns:p14="http://schemas.microsoft.com/office/powerpoint/2010/main" val="16735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047B73-2EC8-42FB-B1C2-4F18A856C520}" type="slidenum">
              <a:rPr lang="en-GB" smtClean="0"/>
              <a:t>4</a:t>
            </a:fld>
            <a:endParaRPr lang="en-GB"/>
          </a:p>
        </p:txBody>
      </p:sp>
    </p:spTree>
    <p:extLst>
      <p:ext uri="{BB962C8B-B14F-4D97-AF65-F5344CB8AC3E}">
        <p14:creationId xmlns:p14="http://schemas.microsoft.com/office/powerpoint/2010/main" val="117193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99172" y="2344483"/>
            <a:ext cx="11323955"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98345" y="4235196"/>
            <a:ext cx="932561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B2D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rgbClr val="1D1D1B"/>
                </a:solidFill>
                <a:latin typeface="Helvetica"/>
                <a:cs typeface="Helvetic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B2DD"/>
                </a:solidFill>
                <a:latin typeface="Arial"/>
                <a:cs typeface="Arial"/>
              </a:defRPr>
            </a:lvl1pPr>
          </a:lstStyle>
          <a:p>
            <a:endParaRPr/>
          </a:p>
        </p:txBody>
      </p:sp>
      <p:sp>
        <p:nvSpPr>
          <p:cNvPr id="3" name="Holder 3"/>
          <p:cNvSpPr>
            <a:spLocks noGrp="1"/>
          </p:cNvSpPr>
          <p:nvPr>
            <p:ph sz="half" idx="2"/>
          </p:nvPr>
        </p:nvSpPr>
        <p:spPr>
          <a:xfrm>
            <a:off x="666115" y="1739455"/>
            <a:ext cx="579520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860984" y="1739455"/>
            <a:ext cx="5795200"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B2D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1300" y="708883"/>
            <a:ext cx="11619699" cy="740347"/>
          </a:xfrm>
          <a:prstGeom prst="rect">
            <a:avLst/>
          </a:prstGeom>
        </p:spPr>
        <p:txBody>
          <a:bodyPr wrap="square" lIns="0" tIns="0" rIns="0" bIns="0">
            <a:spAutoFit/>
          </a:bodyPr>
          <a:lstStyle>
            <a:lvl1pPr>
              <a:defRPr sz="3000" b="1" i="0">
                <a:solidFill>
                  <a:srgbClr val="00B2DD"/>
                </a:solidFill>
                <a:latin typeface="Arial"/>
                <a:cs typeface="Arial"/>
              </a:defRPr>
            </a:lvl1pPr>
          </a:lstStyle>
          <a:p>
            <a:endParaRPr/>
          </a:p>
        </p:txBody>
      </p:sp>
      <p:sp>
        <p:nvSpPr>
          <p:cNvPr id="3" name="Holder 3"/>
          <p:cNvSpPr>
            <a:spLocks noGrp="1"/>
          </p:cNvSpPr>
          <p:nvPr>
            <p:ph type="body" idx="1"/>
          </p:nvPr>
        </p:nvSpPr>
        <p:spPr>
          <a:xfrm>
            <a:off x="5504781" y="1970274"/>
            <a:ext cx="7035800" cy="4345305"/>
          </a:xfrm>
          <a:prstGeom prst="rect">
            <a:avLst/>
          </a:prstGeom>
        </p:spPr>
        <p:txBody>
          <a:bodyPr wrap="square" lIns="0" tIns="0" rIns="0" bIns="0">
            <a:spAutoFit/>
          </a:bodyPr>
          <a:lstStyle>
            <a:lvl1pPr>
              <a:defRPr sz="1200" b="1" i="0">
                <a:solidFill>
                  <a:srgbClr val="1D1D1B"/>
                </a:solidFill>
                <a:latin typeface="Helvetica"/>
                <a:cs typeface="Helvetica"/>
              </a:defRPr>
            </a:lvl1pPr>
          </a:lstStyle>
          <a:p>
            <a:endParaRPr/>
          </a:p>
        </p:txBody>
      </p:sp>
      <p:sp>
        <p:nvSpPr>
          <p:cNvPr id="4" name="Holder 4"/>
          <p:cNvSpPr>
            <a:spLocks noGrp="1"/>
          </p:cNvSpPr>
          <p:nvPr>
            <p:ph type="ftr" sz="quarter" idx="5"/>
          </p:nvPr>
        </p:nvSpPr>
        <p:spPr>
          <a:xfrm>
            <a:off x="4529582" y="7033450"/>
            <a:ext cx="4263136"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66115" y="7033450"/>
            <a:ext cx="3064129"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a:xfrm>
            <a:off x="9592056" y="7033450"/>
            <a:ext cx="3064129"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5.xml"/><Relationship Id="rId4" Type="http://schemas.openxmlformats.org/officeDocument/2006/relationships/image" Target="../media/image53.jpg"/></Relationships>
</file>

<file path=ppt/slides/_rels/slide17.xml.rels><?xml version="1.0" encoding="UTF-8" standalone="yes"?>
<Relationships xmlns="http://schemas.openxmlformats.org/package/2006/relationships"><Relationship Id="rId2" Type="http://schemas.openxmlformats.org/officeDocument/2006/relationships/image" Target="../media/image54.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jp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11.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432" y="2541"/>
            <a:ext cx="13320394" cy="7560309"/>
            <a:chOff x="0" y="12"/>
            <a:chExt cx="13320394" cy="7560309"/>
          </a:xfrm>
        </p:grpSpPr>
        <p:pic>
          <p:nvPicPr>
            <p:cNvPr id="3" name="object 3"/>
            <p:cNvPicPr/>
            <p:nvPr/>
          </p:nvPicPr>
          <p:blipFill>
            <a:blip r:embed="rId2" cstate="print"/>
            <a:stretch>
              <a:fillRect/>
            </a:stretch>
          </p:blipFill>
          <p:spPr>
            <a:xfrm>
              <a:off x="0" y="12"/>
              <a:ext cx="13319999" cy="7559992"/>
            </a:xfrm>
            <a:prstGeom prst="rect">
              <a:avLst/>
            </a:prstGeom>
          </p:spPr>
        </p:pic>
        <p:sp>
          <p:nvSpPr>
            <p:cNvPr id="4" name="object 4"/>
            <p:cNvSpPr/>
            <p:nvPr/>
          </p:nvSpPr>
          <p:spPr>
            <a:xfrm>
              <a:off x="11565001" y="570814"/>
              <a:ext cx="1179195" cy="1178560"/>
            </a:xfrm>
            <a:custGeom>
              <a:avLst/>
              <a:gdLst/>
              <a:ahLst/>
              <a:cxnLst/>
              <a:rect l="l" t="t" r="r" b="b"/>
              <a:pathLst>
                <a:path w="1179195" h="1178560">
                  <a:moveTo>
                    <a:pt x="1179004" y="0"/>
                  </a:moveTo>
                  <a:lnTo>
                    <a:pt x="0" y="0"/>
                  </a:lnTo>
                  <a:lnTo>
                    <a:pt x="0" y="1178306"/>
                  </a:lnTo>
                  <a:lnTo>
                    <a:pt x="1179004" y="1178306"/>
                  </a:lnTo>
                  <a:lnTo>
                    <a:pt x="1179004" y="0"/>
                  </a:lnTo>
                  <a:close/>
                </a:path>
              </a:pathLst>
            </a:custGeom>
            <a:solidFill>
              <a:srgbClr val="00B2DD"/>
            </a:solidFill>
          </p:spPr>
          <p:txBody>
            <a:bodyPr wrap="square" lIns="0" tIns="0" rIns="0" bIns="0" rtlCol="0"/>
            <a:lstStyle/>
            <a:p>
              <a:endParaRPr/>
            </a:p>
          </p:txBody>
        </p:sp>
        <p:pic>
          <p:nvPicPr>
            <p:cNvPr id="5" name="object 5"/>
            <p:cNvPicPr/>
            <p:nvPr/>
          </p:nvPicPr>
          <p:blipFill>
            <a:blip r:embed="rId3" cstate="print"/>
            <a:stretch>
              <a:fillRect/>
            </a:stretch>
          </p:blipFill>
          <p:spPr>
            <a:xfrm>
              <a:off x="11772814" y="916223"/>
              <a:ext cx="127482" cy="184873"/>
            </a:xfrm>
            <a:prstGeom prst="rect">
              <a:avLst/>
            </a:prstGeom>
          </p:spPr>
        </p:pic>
        <p:pic>
          <p:nvPicPr>
            <p:cNvPr id="6" name="object 6"/>
            <p:cNvPicPr/>
            <p:nvPr/>
          </p:nvPicPr>
          <p:blipFill>
            <a:blip r:embed="rId4" cstate="print"/>
            <a:stretch>
              <a:fillRect/>
            </a:stretch>
          </p:blipFill>
          <p:spPr>
            <a:xfrm>
              <a:off x="11920366" y="919778"/>
              <a:ext cx="348658" cy="177764"/>
            </a:xfrm>
            <a:prstGeom prst="rect">
              <a:avLst/>
            </a:prstGeom>
          </p:spPr>
        </p:pic>
        <p:pic>
          <p:nvPicPr>
            <p:cNvPr id="7" name="object 7"/>
            <p:cNvPicPr/>
            <p:nvPr/>
          </p:nvPicPr>
          <p:blipFill>
            <a:blip r:embed="rId5" cstate="print"/>
            <a:stretch>
              <a:fillRect/>
            </a:stretch>
          </p:blipFill>
          <p:spPr>
            <a:xfrm>
              <a:off x="12291121" y="919779"/>
              <a:ext cx="261063" cy="178051"/>
            </a:xfrm>
            <a:prstGeom prst="rect">
              <a:avLst/>
            </a:prstGeom>
          </p:spPr>
        </p:pic>
        <p:pic>
          <p:nvPicPr>
            <p:cNvPr id="8" name="object 8"/>
            <p:cNvPicPr/>
            <p:nvPr/>
          </p:nvPicPr>
          <p:blipFill>
            <a:blip r:embed="rId6" cstate="print"/>
            <a:stretch>
              <a:fillRect/>
            </a:stretch>
          </p:blipFill>
          <p:spPr>
            <a:xfrm>
              <a:off x="11720128" y="1218845"/>
              <a:ext cx="422823" cy="184873"/>
            </a:xfrm>
            <a:prstGeom prst="rect">
              <a:avLst/>
            </a:prstGeom>
          </p:spPr>
        </p:pic>
        <p:pic>
          <p:nvPicPr>
            <p:cNvPr id="9" name="object 9"/>
            <p:cNvPicPr/>
            <p:nvPr/>
          </p:nvPicPr>
          <p:blipFill>
            <a:blip r:embed="rId7" cstate="print"/>
            <a:stretch>
              <a:fillRect/>
            </a:stretch>
          </p:blipFill>
          <p:spPr>
            <a:xfrm>
              <a:off x="12173417" y="1222399"/>
              <a:ext cx="127990" cy="177761"/>
            </a:xfrm>
            <a:prstGeom prst="rect">
              <a:avLst/>
            </a:prstGeom>
          </p:spPr>
        </p:pic>
        <p:pic>
          <p:nvPicPr>
            <p:cNvPr id="10" name="object 10"/>
            <p:cNvPicPr/>
            <p:nvPr/>
          </p:nvPicPr>
          <p:blipFill>
            <a:blip r:embed="rId8" cstate="print"/>
            <a:stretch>
              <a:fillRect/>
            </a:stretch>
          </p:blipFill>
          <p:spPr>
            <a:xfrm>
              <a:off x="12326543" y="1218841"/>
              <a:ext cx="262323" cy="184873"/>
            </a:xfrm>
            <a:prstGeom prst="rect">
              <a:avLst/>
            </a:prstGeom>
          </p:spPr>
        </p:pic>
      </p:grpSp>
      <p:sp>
        <p:nvSpPr>
          <p:cNvPr id="11" name="object 11"/>
          <p:cNvSpPr txBox="1">
            <a:spLocks noGrp="1"/>
          </p:cNvSpPr>
          <p:nvPr>
            <p:ph type="title"/>
          </p:nvPr>
        </p:nvSpPr>
        <p:spPr>
          <a:xfrm>
            <a:off x="8032750" y="4391025"/>
            <a:ext cx="5791200" cy="2954013"/>
          </a:xfrm>
          <a:prstGeom prst="rect">
            <a:avLst/>
          </a:prstGeom>
        </p:spPr>
        <p:txBody>
          <a:bodyPr vert="horz" wrap="square" lIns="0" tIns="14604" rIns="0" bIns="0" rtlCol="0">
            <a:spAutoFit/>
          </a:bodyPr>
          <a:lstStyle/>
          <a:p>
            <a:pPr marL="12700">
              <a:lnSpc>
                <a:spcPct val="100000"/>
              </a:lnSpc>
              <a:spcBef>
                <a:spcPts val="114"/>
              </a:spcBef>
            </a:pPr>
            <a:r>
              <a:rPr sz="9550" spc="100" dirty="0">
                <a:solidFill>
                  <a:srgbClr val="FFFFFF"/>
                </a:solidFill>
                <a:latin typeface="Recoleta Bold" panose="00000800000000000000" pitchFamily="50" charset="0"/>
              </a:rPr>
              <a:t>SMART WORKS</a:t>
            </a:r>
            <a:endParaRPr sz="9550" spc="100" dirty="0">
              <a:latin typeface="Recoleta Bold" panose="00000800000000000000"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posing for a picture&#10;&#10;Description automatically generated with low confidence">
            <a:extLst>
              <a:ext uri="{FF2B5EF4-FFF2-40B4-BE49-F238E27FC236}">
                <a16:creationId xmlns:a16="http://schemas.microsoft.com/office/drawing/2014/main" id="{6023706C-B365-8059-C22B-174F8215947D}"/>
              </a:ext>
            </a:extLst>
          </p:cNvPr>
          <p:cNvPicPr>
            <a:picLocks noChangeAspect="1"/>
          </p:cNvPicPr>
          <p:nvPr/>
        </p:nvPicPr>
        <p:blipFill rotWithShape="1">
          <a:blip r:embed="rId2">
            <a:extLst>
              <a:ext uri="{28A0092B-C50C-407E-A947-70E740481C1C}">
                <a14:useLocalDpi xmlns:a14="http://schemas.microsoft.com/office/drawing/2010/main" val="0"/>
              </a:ext>
            </a:extLst>
          </a:blip>
          <a:srcRect t="11069" b="2344"/>
          <a:stretch/>
        </p:blipFill>
        <p:spPr>
          <a:xfrm>
            <a:off x="-44450" y="0"/>
            <a:ext cx="5822950" cy="7562850"/>
          </a:xfrm>
          <a:prstGeom prst="rect">
            <a:avLst/>
          </a:prstGeom>
        </p:spPr>
      </p:pic>
      <p:sp>
        <p:nvSpPr>
          <p:cNvPr id="6" name="TextBox 5">
            <a:extLst>
              <a:ext uri="{FF2B5EF4-FFF2-40B4-BE49-F238E27FC236}">
                <a16:creationId xmlns:a16="http://schemas.microsoft.com/office/drawing/2014/main" id="{B1996FC7-51A8-CC3C-7AE3-FA8C434882DE}"/>
              </a:ext>
            </a:extLst>
          </p:cNvPr>
          <p:cNvSpPr txBox="1"/>
          <p:nvPr/>
        </p:nvSpPr>
        <p:spPr>
          <a:xfrm>
            <a:off x="6889750" y="1341986"/>
            <a:ext cx="5486400" cy="1200329"/>
          </a:xfrm>
          <a:prstGeom prst="rect">
            <a:avLst/>
          </a:prstGeom>
          <a:noFill/>
        </p:spPr>
        <p:txBody>
          <a:bodyPr wrap="square" rtlCol="0">
            <a:spAutoFit/>
          </a:bodyPr>
          <a:lstStyle/>
          <a:p>
            <a:r>
              <a:rPr lang="en-US" sz="3600" b="1" dirty="0">
                <a:solidFill>
                  <a:srgbClr val="00BBDD"/>
                </a:solidFill>
                <a:latin typeface="Recoleta Bold" panose="00000800000000000000" pitchFamily="50" charset="0"/>
              </a:rPr>
              <a:t>Second </a:t>
            </a:r>
          </a:p>
          <a:p>
            <a:r>
              <a:rPr lang="en-US" sz="3600" b="1" dirty="0">
                <a:solidFill>
                  <a:srgbClr val="00BBDD"/>
                </a:solidFill>
                <a:latin typeface="Recoleta Bold" panose="00000800000000000000" pitchFamily="50" charset="0"/>
              </a:rPr>
              <a:t>Dressing</a:t>
            </a:r>
            <a:endParaRPr lang="en-GB" sz="3600" b="1" dirty="0">
              <a:solidFill>
                <a:srgbClr val="00BBDD"/>
              </a:solidFill>
              <a:latin typeface="Recoleta Bold" panose="00000800000000000000" pitchFamily="50" charset="0"/>
            </a:endParaRPr>
          </a:p>
        </p:txBody>
      </p:sp>
      <p:sp>
        <p:nvSpPr>
          <p:cNvPr id="7" name="TextBox 6">
            <a:extLst>
              <a:ext uri="{FF2B5EF4-FFF2-40B4-BE49-F238E27FC236}">
                <a16:creationId xmlns:a16="http://schemas.microsoft.com/office/drawing/2014/main" id="{0AE79B89-ED53-765B-4623-84B313FD17E7}"/>
              </a:ext>
            </a:extLst>
          </p:cNvPr>
          <p:cNvSpPr txBox="1"/>
          <p:nvPr/>
        </p:nvSpPr>
        <p:spPr>
          <a:xfrm>
            <a:off x="6889751" y="2928617"/>
            <a:ext cx="5073650" cy="2631170"/>
          </a:xfrm>
          <a:prstGeom prst="rect">
            <a:avLst/>
          </a:prstGeom>
          <a:noFill/>
        </p:spPr>
        <p:txBody>
          <a:bodyPr wrap="square" rtlCol="0">
            <a:spAutoFit/>
          </a:bodyPr>
          <a:lstStyle/>
          <a:p>
            <a:pPr marL="12700" marR="262890">
              <a:lnSpc>
                <a:spcPct val="118100"/>
              </a:lnSpc>
              <a:spcBef>
                <a:spcPts val="100"/>
              </a:spcBef>
            </a:pPr>
            <a:r>
              <a:rPr lang="en-GB" sz="1200" dirty="0">
                <a:solidFill>
                  <a:srgbClr val="1D1D1B"/>
                </a:solidFill>
                <a:latin typeface="Helvetica LT Pro Light" panose="020B0303020202020204" pitchFamily="34" charset="0"/>
                <a:cs typeface="Arial"/>
              </a:rPr>
              <a:t>Women are welcomed back for a Second Dressing appointment once they have a confirmed job offer.  </a:t>
            </a:r>
          </a:p>
          <a:p>
            <a:pPr>
              <a:lnSpc>
                <a:spcPct val="100000"/>
              </a:lnSpc>
              <a:spcBef>
                <a:spcPts val="40"/>
              </a:spcBef>
            </a:pPr>
            <a:endParaRPr lang="en-GB" sz="950" dirty="0">
              <a:latin typeface="Helvetica LT Pro Light" panose="020B0303020202020204" pitchFamily="34" charset="0"/>
              <a:cs typeface="Arial"/>
            </a:endParaRPr>
          </a:p>
          <a:p>
            <a:pPr marL="12700" marR="5080">
              <a:lnSpc>
                <a:spcPct val="118100"/>
              </a:lnSpc>
            </a:pPr>
            <a:r>
              <a:rPr lang="en-GB" sz="1200" spc="-10" dirty="0">
                <a:solidFill>
                  <a:srgbClr val="1D1D1B"/>
                </a:solidFill>
                <a:latin typeface="Helvetica LT Pro Light" panose="020B0303020202020204" pitchFamily="34" charset="0"/>
                <a:cs typeface="Arial"/>
              </a:rPr>
              <a:t>Every</a:t>
            </a:r>
            <a:r>
              <a:rPr lang="en-GB" sz="1200" spc="-2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woman</a:t>
            </a:r>
            <a:r>
              <a:rPr lang="en-GB" sz="1200" spc="-2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who</a:t>
            </a:r>
            <a:r>
              <a:rPr lang="en-GB" sz="1200" spc="-2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sees</a:t>
            </a:r>
            <a:r>
              <a:rPr lang="en-GB" sz="1200" spc="-2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us</a:t>
            </a:r>
            <a:r>
              <a:rPr lang="en-GB" sz="1200" spc="-2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for</a:t>
            </a:r>
            <a:r>
              <a:rPr lang="en-GB" sz="1200" spc="-2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an</a:t>
            </a:r>
            <a:r>
              <a:rPr lang="en-GB" sz="1200" spc="-20" dirty="0">
                <a:solidFill>
                  <a:srgbClr val="1D1D1B"/>
                </a:solidFill>
                <a:latin typeface="Helvetica LT Pro Light" panose="020B0303020202020204" pitchFamily="34" charset="0"/>
                <a:cs typeface="Arial"/>
              </a:rPr>
              <a:t> </a:t>
            </a:r>
            <a:r>
              <a:rPr lang="en-GB" sz="1200" spc="-10" dirty="0">
                <a:solidFill>
                  <a:srgbClr val="1D1D1B"/>
                </a:solidFill>
                <a:latin typeface="Helvetica LT Pro Light" panose="020B0303020202020204" pitchFamily="34" charset="0"/>
                <a:cs typeface="Arial"/>
              </a:rPr>
              <a:t>Interview </a:t>
            </a:r>
            <a:r>
              <a:rPr lang="en-GB" sz="1200" dirty="0">
                <a:solidFill>
                  <a:srgbClr val="1D1D1B"/>
                </a:solidFill>
                <a:latin typeface="Helvetica LT Pro Light" panose="020B0303020202020204" pitchFamily="34" charset="0"/>
                <a:cs typeface="Arial"/>
              </a:rPr>
              <a:t>Preparation</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session</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is</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then</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able</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to</a:t>
            </a:r>
            <a:r>
              <a:rPr lang="en-GB" sz="1200" spc="-15" dirty="0">
                <a:solidFill>
                  <a:srgbClr val="1D1D1B"/>
                </a:solidFill>
                <a:latin typeface="Helvetica LT Pro Light" panose="020B0303020202020204" pitchFamily="34" charset="0"/>
                <a:cs typeface="Arial"/>
              </a:rPr>
              <a:t> </a:t>
            </a:r>
            <a:r>
              <a:rPr lang="en-GB" sz="1200" spc="-10" dirty="0">
                <a:solidFill>
                  <a:srgbClr val="1D1D1B"/>
                </a:solidFill>
                <a:latin typeface="Helvetica LT Pro Light" panose="020B0303020202020204" pitchFamily="34" charset="0"/>
                <a:cs typeface="Arial"/>
              </a:rPr>
              <a:t>access </a:t>
            </a:r>
            <a:r>
              <a:rPr lang="en-GB" sz="1200" dirty="0">
                <a:solidFill>
                  <a:srgbClr val="1D1D1B"/>
                </a:solidFill>
                <a:latin typeface="Helvetica LT Pro Light" panose="020B0303020202020204" pitchFamily="34" charset="0"/>
                <a:cs typeface="Arial"/>
              </a:rPr>
              <a:t>our</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Second</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Dressing</a:t>
            </a:r>
            <a:r>
              <a:rPr lang="en-GB" sz="1200" spc="2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service</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once</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they</a:t>
            </a:r>
            <a:r>
              <a:rPr lang="en-GB" sz="1200" spc="20" dirty="0">
                <a:solidFill>
                  <a:srgbClr val="1D1D1B"/>
                </a:solidFill>
                <a:latin typeface="Helvetica LT Pro Light" panose="020B0303020202020204" pitchFamily="34" charset="0"/>
                <a:cs typeface="Arial"/>
              </a:rPr>
              <a:t> </a:t>
            </a:r>
            <a:r>
              <a:rPr lang="en-GB" sz="1200" spc="-20" dirty="0">
                <a:solidFill>
                  <a:srgbClr val="1D1D1B"/>
                </a:solidFill>
                <a:latin typeface="Helvetica LT Pro Light" panose="020B0303020202020204" pitchFamily="34" charset="0"/>
                <a:cs typeface="Arial"/>
              </a:rPr>
              <a:t>have </a:t>
            </a:r>
            <a:r>
              <a:rPr lang="en-GB" sz="1200" dirty="0">
                <a:solidFill>
                  <a:srgbClr val="1D1D1B"/>
                </a:solidFill>
                <a:latin typeface="Helvetica LT Pro Light" panose="020B0303020202020204" pitchFamily="34" charset="0"/>
                <a:cs typeface="Arial"/>
              </a:rPr>
              <a:t>a</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job</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offer.</a:t>
            </a:r>
            <a:r>
              <a:rPr lang="en-GB" sz="1200" spc="20" dirty="0">
                <a:solidFill>
                  <a:srgbClr val="1D1D1B"/>
                </a:solidFill>
                <a:latin typeface="Helvetica LT Pro Light" panose="020B0303020202020204" pitchFamily="34" charset="0"/>
                <a:cs typeface="Arial"/>
              </a:rPr>
              <a:t> This is another session with our stylists where</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we</a:t>
            </a:r>
            <a:r>
              <a:rPr lang="en-GB" sz="1200" spc="2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provide</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5</a:t>
            </a:r>
            <a:r>
              <a:rPr lang="en-GB" sz="1200" spc="20" dirty="0">
                <a:solidFill>
                  <a:srgbClr val="1D1D1B"/>
                </a:solidFill>
                <a:latin typeface="Helvetica LT Pro Light" panose="020B0303020202020204" pitchFamily="34" charset="0"/>
                <a:cs typeface="Arial"/>
              </a:rPr>
              <a:t> </a:t>
            </a:r>
            <a:r>
              <a:rPr lang="en-GB" sz="1200" spc="-10" dirty="0">
                <a:solidFill>
                  <a:srgbClr val="1D1D1B"/>
                </a:solidFill>
                <a:latin typeface="Helvetica LT Pro Light" panose="020B0303020202020204" pitchFamily="34" charset="0"/>
                <a:cs typeface="Arial"/>
              </a:rPr>
              <a:t>additional </a:t>
            </a:r>
            <a:r>
              <a:rPr lang="en-GB" sz="1200" dirty="0">
                <a:solidFill>
                  <a:srgbClr val="1D1D1B"/>
                </a:solidFill>
                <a:latin typeface="Helvetica LT Pro Light" panose="020B0303020202020204" pitchFamily="34" charset="0"/>
                <a:cs typeface="Arial"/>
              </a:rPr>
              <a:t>items</a:t>
            </a:r>
            <a:r>
              <a:rPr lang="en-GB" sz="1200" spc="1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of</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clothing</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for</a:t>
            </a:r>
            <a:r>
              <a:rPr lang="en-GB" sz="1200" spc="2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their</a:t>
            </a:r>
            <a:r>
              <a:rPr lang="en-GB" sz="1200" spc="1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working</a:t>
            </a:r>
            <a:r>
              <a:rPr lang="en-GB" sz="1200" spc="20" dirty="0">
                <a:solidFill>
                  <a:srgbClr val="1D1D1B"/>
                </a:solidFill>
                <a:latin typeface="Helvetica LT Pro Light" panose="020B0303020202020204" pitchFamily="34" charset="0"/>
                <a:cs typeface="Arial"/>
              </a:rPr>
              <a:t> </a:t>
            </a:r>
            <a:r>
              <a:rPr lang="en-GB" sz="1200" spc="-10" dirty="0">
                <a:solidFill>
                  <a:srgbClr val="1D1D1B"/>
                </a:solidFill>
                <a:latin typeface="Helvetica LT Pro Light" panose="020B0303020202020204" pitchFamily="34" charset="0"/>
                <a:cs typeface="Arial"/>
              </a:rPr>
              <a:t>wardrobe.</a:t>
            </a:r>
          </a:p>
          <a:p>
            <a:pPr marL="12700" marR="5080">
              <a:lnSpc>
                <a:spcPct val="118100"/>
              </a:lnSpc>
            </a:pPr>
            <a:endParaRPr lang="en-GB" sz="1200" spc="-10" dirty="0">
              <a:solidFill>
                <a:srgbClr val="1D1D1B"/>
              </a:solidFill>
              <a:latin typeface="Helvetica LT Pro Light" panose="020B0303020202020204" pitchFamily="34" charset="0"/>
              <a:cs typeface="Arial"/>
            </a:endParaRPr>
          </a:p>
          <a:p>
            <a:pPr marL="12700" marR="262890">
              <a:lnSpc>
                <a:spcPct val="118100"/>
              </a:lnSpc>
              <a:spcBef>
                <a:spcPts val="100"/>
              </a:spcBef>
            </a:pPr>
            <a:r>
              <a:rPr lang="en-GB" sz="1200" spc="-10" dirty="0">
                <a:solidFill>
                  <a:srgbClr val="1D1D1B"/>
                </a:solidFill>
                <a:latin typeface="Helvetica LT Pro Light" panose="020B0303020202020204" pitchFamily="34" charset="0"/>
                <a:cs typeface="Arial"/>
              </a:rPr>
              <a:t>Women who have not previously been referred to us before this point can not access this service. Women are able to contact us directly to arrange this stage and w</a:t>
            </a:r>
            <a:r>
              <a:rPr lang="en-GB" sz="1200" dirty="0">
                <a:solidFill>
                  <a:srgbClr val="1D1D1B"/>
                </a:solidFill>
                <a:latin typeface="Helvetica LT Pro Light" panose="020B0303020202020204" pitchFamily="34" charset="0"/>
                <a:cs typeface="Arial"/>
              </a:rPr>
              <a:t>e</a:t>
            </a:r>
            <a:r>
              <a:rPr lang="en-GB" sz="1200" spc="1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are</a:t>
            </a:r>
            <a:r>
              <a:rPr lang="en-GB" sz="1200" spc="10" dirty="0">
                <a:solidFill>
                  <a:srgbClr val="1D1D1B"/>
                </a:solidFill>
                <a:latin typeface="Helvetica LT Pro Light" panose="020B0303020202020204" pitchFamily="34" charset="0"/>
                <a:cs typeface="Arial"/>
              </a:rPr>
              <a:t> always </a:t>
            </a:r>
            <a:r>
              <a:rPr lang="en-GB" sz="1200" dirty="0">
                <a:solidFill>
                  <a:srgbClr val="1D1D1B"/>
                </a:solidFill>
                <a:latin typeface="Helvetica LT Pro Light" panose="020B0303020202020204" pitchFamily="34" charset="0"/>
                <a:cs typeface="Arial"/>
              </a:rPr>
              <a:t>delighted</a:t>
            </a:r>
            <a:r>
              <a:rPr lang="en-GB" sz="1200" spc="-1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to</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hear</a:t>
            </a:r>
            <a:r>
              <a:rPr lang="en-GB" sz="1200" spc="1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success</a:t>
            </a:r>
            <a:r>
              <a:rPr lang="en-GB" sz="1200" spc="1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stories</a:t>
            </a:r>
            <a:r>
              <a:rPr lang="en-GB" sz="1200" spc="1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from</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our</a:t>
            </a:r>
            <a:r>
              <a:rPr lang="en-GB" sz="1200" spc="10" dirty="0">
                <a:solidFill>
                  <a:srgbClr val="1D1D1B"/>
                </a:solidFill>
                <a:latin typeface="Helvetica LT Pro Light" panose="020B0303020202020204" pitchFamily="34" charset="0"/>
                <a:cs typeface="Arial"/>
              </a:rPr>
              <a:t> </a:t>
            </a:r>
            <a:r>
              <a:rPr lang="en-GB" sz="1200" spc="-10" dirty="0">
                <a:solidFill>
                  <a:srgbClr val="1D1D1B"/>
                </a:solidFill>
                <a:latin typeface="Helvetica LT Pro Light" panose="020B0303020202020204" pitchFamily="34" charset="0"/>
                <a:cs typeface="Arial"/>
              </a:rPr>
              <a:t>clients.</a:t>
            </a:r>
            <a:endParaRPr lang="en-GB" sz="1200" dirty="0">
              <a:latin typeface="Helvetica LT Pro Light" panose="020B0303020202020204" pitchFamily="34" charset="0"/>
              <a:cs typeface="Helvetica"/>
            </a:endParaRPr>
          </a:p>
        </p:txBody>
      </p:sp>
      <p:pic>
        <p:nvPicPr>
          <p:cNvPr id="11" name="Picture 10" descr="A picture containing dark&#10;&#10;Description automatically generated">
            <a:extLst>
              <a:ext uri="{FF2B5EF4-FFF2-40B4-BE49-F238E27FC236}">
                <a16:creationId xmlns:a16="http://schemas.microsoft.com/office/drawing/2014/main" id="{F02C26BE-ECC2-64BA-4C1E-A46AD4EF7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1350" y="298249"/>
            <a:ext cx="822801" cy="1197176"/>
          </a:xfrm>
          <a:prstGeom prst="rect">
            <a:avLst/>
          </a:prstGeom>
        </p:spPr>
      </p:pic>
    </p:spTree>
    <p:extLst>
      <p:ext uri="{BB962C8B-B14F-4D97-AF65-F5344CB8AC3E}">
        <p14:creationId xmlns:p14="http://schemas.microsoft.com/office/powerpoint/2010/main" val="414833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357994" y="2997779"/>
            <a:ext cx="650875" cy="1276350"/>
          </a:xfrm>
          <a:prstGeom prst="rect">
            <a:avLst/>
          </a:prstGeom>
        </p:spPr>
        <p:txBody>
          <a:bodyPr vert="horz" wrap="square" lIns="0" tIns="13335" rIns="0" bIns="0" rtlCol="0">
            <a:spAutoFit/>
          </a:bodyPr>
          <a:lstStyle/>
          <a:p>
            <a:pPr marL="12700">
              <a:lnSpc>
                <a:spcPct val="100000"/>
              </a:lnSpc>
              <a:spcBef>
                <a:spcPts val="105"/>
              </a:spcBef>
            </a:pPr>
            <a:r>
              <a:rPr sz="8200" b="1" dirty="0">
                <a:solidFill>
                  <a:srgbClr val="00B2DD"/>
                </a:solidFill>
                <a:latin typeface="Recoleta Bold"/>
                <a:cs typeface="Recoleta Bold"/>
              </a:rPr>
              <a:t>+</a:t>
            </a:r>
            <a:endParaRPr sz="8200">
              <a:latin typeface="Recoleta Bold"/>
              <a:cs typeface="Recoleta Bold"/>
            </a:endParaRPr>
          </a:p>
        </p:txBody>
      </p:sp>
      <p:sp>
        <p:nvSpPr>
          <p:cNvPr id="5" name="object 5"/>
          <p:cNvSpPr txBox="1"/>
          <p:nvPr/>
        </p:nvSpPr>
        <p:spPr>
          <a:xfrm>
            <a:off x="3163801" y="5534025"/>
            <a:ext cx="6992620" cy="1115690"/>
          </a:xfrm>
          <a:prstGeom prst="rect">
            <a:avLst/>
          </a:prstGeom>
        </p:spPr>
        <p:txBody>
          <a:bodyPr vert="horz" wrap="square" lIns="0" tIns="12700" rIns="0" bIns="0" rtlCol="0">
            <a:spAutoFit/>
          </a:bodyPr>
          <a:lstStyle/>
          <a:p>
            <a:pPr algn="ctr">
              <a:lnSpc>
                <a:spcPct val="100000"/>
              </a:lnSpc>
              <a:spcBef>
                <a:spcPts val="100"/>
              </a:spcBef>
            </a:pPr>
            <a:r>
              <a:rPr lang="en-US" sz="1400" dirty="0">
                <a:solidFill>
                  <a:srgbClr val="1D1D1B"/>
                </a:solidFill>
                <a:latin typeface="Helvetica LT Pro Light" panose="020B0303020202020204" pitchFamily="34" charset="0"/>
                <a:cs typeface="Arial"/>
              </a:rPr>
              <a:t>We work on a referral basis for our appointments,</a:t>
            </a:r>
          </a:p>
          <a:p>
            <a:pPr algn="ctr">
              <a:lnSpc>
                <a:spcPct val="100000"/>
              </a:lnSpc>
              <a:spcBef>
                <a:spcPts val="100"/>
              </a:spcBef>
            </a:pPr>
            <a:r>
              <a:rPr lang="en-US" sz="1400" dirty="0">
                <a:solidFill>
                  <a:srgbClr val="1D1D1B"/>
                </a:solidFill>
                <a:latin typeface="Helvetica LT Pro Light" panose="020B0303020202020204" pitchFamily="34" charset="0"/>
                <a:cs typeface="Arial"/>
              </a:rPr>
              <a:t>we take referrals from other charities or statutory </a:t>
            </a:r>
            <a:r>
              <a:rPr lang="en-US" sz="1400" dirty="0" err="1">
                <a:solidFill>
                  <a:srgbClr val="1D1D1B"/>
                </a:solidFill>
                <a:latin typeface="Helvetica LT Pro Light" panose="020B0303020202020204" pitchFamily="34" charset="0"/>
                <a:cs typeface="Arial"/>
              </a:rPr>
              <a:t>organisations</a:t>
            </a:r>
            <a:endParaRPr lang="en-US" sz="1400" dirty="0">
              <a:solidFill>
                <a:srgbClr val="1D1D1B"/>
              </a:solidFill>
              <a:latin typeface="Helvetica LT Pro Light" panose="020B0303020202020204" pitchFamily="34" charset="0"/>
              <a:cs typeface="Arial"/>
            </a:endParaRPr>
          </a:p>
          <a:p>
            <a:pPr algn="ctr">
              <a:lnSpc>
                <a:spcPct val="100000"/>
              </a:lnSpc>
              <a:spcBef>
                <a:spcPts val="100"/>
              </a:spcBef>
            </a:pPr>
            <a:r>
              <a:rPr sz="1400" spc="-1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just</a:t>
            </a:r>
            <a:r>
              <a:rPr sz="1400" spc="-1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give</a:t>
            </a:r>
            <a:r>
              <a:rPr sz="1400" spc="-1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Helvetica"/>
              </a:rPr>
              <a:t>us</a:t>
            </a:r>
            <a:r>
              <a:rPr sz="1400" spc="-15" dirty="0">
                <a:solidFill>
                  <a:srgbClr val="1D1D1B"/>
                </a:solidFill>
                <a:latin typeface="Helvetica LT Pro Light" panose="020B0303020202020204" pitchFamily="34" charset="0"/>
                <a:cs typeface="Helvetica"/>
              </a:rPr>
              <a:t> </a:t>
            </a:r>
            <a:r>
              <a:rPr sz="1400" dirty="0">
                <a:solidFill>
                  <a:srgbClr val="1D1D1B"/>
                </a:solidFill>
                <a:latin typeface="Helvetica LT Pro Light" panose="020B0303020202020204" pitchFamily="34" charset="0"/>
                <a:cs typeface="Helvetica"/>
              </a:rPr>
              <a:t>a</a:t>
            </a:r>
            <a:r>
              <a:rPr sz="1400" spc="-15" dirty="0">
                <a:solidFill>
                  <a:srgbClr val="1D1D1B"/>
                </a:solidFill>
                <a:latin typeface="Helvetica LT Pro Light" panose="020B0303020202020204" pitchFamily="34" charset="0"/>
                <a:cs typeface="Helvetica"/>
              </a:rPr>
              <a:t> </a:t>
            </a:r>
            <a:r>
              <a:rPr sz="1400" dirty="0">
                <a:solidFill>
                  <a:srgbClr val="1D1D1B"/>
                </a:solidFill>
                <a:latin typeface="Helvetica LT Pro Light" panose="020B0303020202020204" pitchFamily="34" charset="0"/>
                <a:cs typeface="Helvetica"/>
              </a:rPr>
              <a:t>call</a:t>
            </a:r>
            <a:r>
              <a:rPr sz="1400" spc="-15" dirty="0">
                <a:solidFill>
                  <a:srgbClr val="1D1D1B"/>
                </a:solidFill>
                <a:latin typeface="Helvetica LT Pro Light" panose="020B0303020202020204" pitchFamily="34" charset="0"/>
                <a:cs typeface="Helvetica"/>
              </a:rPr>
              <a:t> </a:t>
            </a:r>
            <a:r>
              <a:rPr sz="1400" dirty="0">
                <a:solidFill>
                  <a:srgbClr val="1D1D1B"/>
                </a:solidFill>
                <a:latin typeface="Helvetica LT Pro Light" panose="020B0303020202020204" pitchFamily="34" charset="0"/>
                <a:cs typeface="Helvetica"/>
              </a:rPr>
              <a:t>on</a:t>
            </a:r>
            <a:r>
              <a:rPr sz="1400" spc="-15" dirty="0">
                <a:solidFill>
                  <a:srgbClr val="1D1D1B"/>
                </a:solidFill>
                <a:latin typeface="Helvetica LT Pro Light" panose="020B0303020202020204" pitchFamily="34" charset="0"/>
                <a:cs typeface="Helvetica"/>
              </a:rPr>
              <a:t> </a:t>
            </a:r>
            <a:r>
              <a:rPr sz="1400" b="1" dirty="0">
                <a:solidFill>
                  <a:srgbClr val="1D1D1B"/>
                </a:solidFill>
                <a:latin typeface="Helvetica LT Pro Light" panose="020B0303020202020204" pitchFamily="34" charset="0"/>
                <a:cs typeface="Helvetica"/>
              </a:rPr>
              <a:t>0207</a:t>
            </a:r>
            <a:r>
              <a:rPr sz="1400" b="1" spc="-15" dirty="0">
                <a:solidFill>
                  <a:srgbClr val="1D1D1B"/>
                </a:solidFill>
                <a:latin typeface="Helvetica LT Pro Light" panose="020B0303020202020204" pitchFamily="34" charset="0"/>
                <a:cs typeface="Helvetica"/>
              </a:rPr>
              <a:t> </a:t>
            </a:r>
            <a:r>
              <a:rPr sz="1400" b="1" dirty="0">
                <a:solidFill>
                  <a:srgbClr val="1D1D1B"/>
                </a:solidFill>
                <a:latin typeface="Helvetica LT Pro Light" panose="020B0303020202020204" pitchFamily="34" charset="0"/>
                <a:cs typeface="Helvetica"/>
              </a:rPr>
              <a:t>288</a:t>
            </a:r>
            <a:r>
              <a:rPr sz="1400" b="1" spc="-20" dirty="0">
                <a:solidFill>
                  <a:srgbClr val="1D1D1B"/>
                </a:solidFill>
                <a:latin typeface="Helvetica LT Pro Light" panose="020B0303020202020204" pitchFamily="34" charset="0"/>
                <a:cs typeface="Helvetica"/>
              </a:rPr>
              <a:t> </a:t>
            </a:r>
            <a:r>
              <a:rPr sz="1400" b="1" spc="-10" dirty="0">
                <a:solidFill>
                  <a:srgbClr val="1D1D1B"/>
                </a:solidFill>
                <a:latin typeface="Helvetica LT Pro Light" panose="020B0303020202020204" pitchFamily="34" charset="0"/>
                <a:cs typeface="Helvetica"/>
              </a:rPr>
              <a:t>1770</a:t>
            </a:r>
            <a:r>
              <a:rPr sz="1400" spc="-10" dirty="0">
                <a:solidFill>
                  <a:srgbClr val="1D1D1B"/>
                </a:solidFill>
                <a:latin typeface="Helvetica LT Pro Light" panose="020B0303020202020204" pitchFamily="34" charset="0"/>
                <a:cs typeface="Arial"/>
              </a:rPr>
              <a:t>.</a:t>
            </a:r>
            <a:endParaRPr sz="1400" dirty="0">
              <a:latin typeface="Helvetica LT Pro Light" panose="020B0303020202020204" pitchFamily="34" charset="0"/>
              <a:cs typeface="Arial"/>
            </a:endParaRPr>
          </a:p>
          <a:p>
            <a:pPr>
              <a:lnSpc>
                <a:spcPct val="100000"/>
              </a:lnSpc>
              <a:spcBef>
                <a:spcPts val="45"/>
              </a:spcBef>
            </a:pPr>
            <a:endParaRPr sz="1400" dirty="0">
              <a:latin typeface="Helvetica LT Pro Light" panose="020B0303020202020204" pitchFamily="34" charset="0"/>
              <a:cs typeface="Arial"/>
            </a:endParaRPr>
          </a:p>
          <a:p>
            <a:pPr algn="ctr">
              <a:lnSpc>
                <a:spcPct val="100000"/>
              </a:lnSpc>
            </a:pPr>
            <a:r>
              <a:rPr sz="1400" dirty="0">
                <a:solidFill>
                  <a:srgbClr val="1D1D1B"/>
                </a:solidFill>
                <a:latin typeface="Helvetica LT Pro Light" panose="020B0303020202020204" pitchFamily="34" charset="0"/>
                <a:cs typeface="Arial"/>
              </a:rPr>
              <a:t>We take</a:t>
            </a:r>
            <a:r>
              <a:rPr sz="1400" spc="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all the</a:t>
            </a:r>
            <a:r>
              <a:rPr sz="1400" spc="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details over</a:t>
            </a:r>
            <a:r>
              <a:rPr sz="1400" spc="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the</a:t>
            </a:r>
            <a:r>
              <a:rPr sz="1400" spc="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phone -</a:t>
            </a:r>
            <a:r>
              <a:rPr sz="1400" spc="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it only</a:t>
            </a:r>
            <a:r>
              <a:rPr sz="1400" spc="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takes</a:t>
            </a:r>
            <a:r>
              <a:rPr sz="1400" spc="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a couple</a:t>
            </a:r>
            <a:r>
              <a:rPr sz="1400" spc="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of </a:t>
            </a:r>
            <a:r>
              <a:rPr sz="1400" spc="-10" dirty="0">
                <a:solidFill>
                  <a:srgbClr val="1D1D1B"/>
                </a:solidFill>
                <a:latin typeface="Helvetica LT Pro Light" panose="020B0303020202020204" pitchFamily="34" charset="0"/>
                <a:cs typeface="Arial"/>
              </a:rPr>
              <a:t>minutes.</a:t>
            </a:r>
            <a:endParaRPr sz="1400" dirty="0">
              <a:latin typeface="Helvetica LT Pro Light" panose="020B0303020202020204" pitchFamily="34" charset="0"/>
              <a:cs typeface="Arial"/>
            </a:endParaRPr>
          </a:p>
        </p:txBody>
      </p:sp>
      <p:sp>
        <p:nvSpPr>
          <p:cNvPr id="6" name="object 6"/>
          <p:cNvSpPr/>
          <p:nvPr/>
        </p:nvSpPr>
        <p:spPr>
          <a:xfrm>
            <a:off x="10203052" y="1224742"/>
            <a:ext cx="632460" cy="859155"/>
          </a:xfrm>
          <a:custGeom>
            <a:avLst/>
            <a:gdLst/>
            <a:ahLst/>
            <a:cxnLst/>
            <a:rect l="l" t="t" r="r" b="b"/>
            <a:pathLst>
              <a:path w="632459" h="859155">
                <a:moveTo>
                  <a:pt x="274906" y="801660"/>
                </a:moveTo>
                <a:lnTo>
                  <a:pt x="194097" y="801660"/>
                </a:lnTo>
                <a:lnTo>
                  <a:pt x="234973" y="803888"/>
                </a:lnTo>
                <a:lnTo>
                  <a:pt x="269794" y="814262"/>
                </a:lnTo>
                <a:lnTo>
                  <a:pt x="301008" y="832092"/>
                </a:lnTo>
                <a:lnTo>
                  <a:pt x="331061" y="856687"/>
                </a:lnTo>
                <a:lnTo>
                  <a:pt x="333553" y="858962"/>
                </a:lnTo>
                <a:lnTo>
                  <a:pt x="339735" y="858339"/>
                </a:lnTo>
                <a:lnTo>
                  <a:pt x="343177" y="854605"/>
                </a:lnTo>
                <a:lnTo>
                  <a:pt x="343812" y="852471"/>
                </a:lnTo>
                <a:lnTo>
                  <a:pt x="343431" y="848661"/>
                </a:lnTo>
                <a:lnTo>
                  <a:pt x="342618" y="846947"/>
                </a:lnTo>
                <a:lnTo>
                  <a:pt x="341186" y="845636"/>
                </a:lnTo>
                <a:lnTo>
                  <a:pt x="302770" y="815191"/>
                </a:lnTo>
                <a:lnTo>
                  <a:pt x="274906" y="801660"/>
                </a:lnTo>
                <a:close/>
              </a:path>
              <a:path w="632459" h="859155">
                <a:moveTo>
                  <a:pt x="241666" y="620417"/>
                </a:moveTo>
                <a:lnTo>
                  <a:pt x="237183" y="622042"/>
                </a:lnTo>
                <a:lnTo>
                  <a:pt x="232154" y="632901"/>
                </a:lnTo>
                <a:lnTo>
                  <a:pt x="225410" y="647988"/>
                </a:lnTo>
                <a:lnTo>
                  <a:pt x="209758" y="681674"/>
                </a:lnTo>
                <a:lnTo>
                  <a:pt x="165415" y="744402"/>
                </a:lnTo>
                <a:lnTo>
                  <a:pt x="128556" y="774775"/>
                </a:lnTo>
                <a:lnTo>
                  <a:pt x="76470" y="805373"/>
                </a:lnTo>
                <a:lnTo>
                  <a:pt x="5078" y="836863"/>
                </a:lnTo>
                <a:lnTo>
                  <a:pt x="1204" y="838361"/>
                </a:lnTo>
                <a:lnTo>
                  <a:pt x="0" y="841161"/>
                </a:lnTo>
                <a:lnTo>
                  <a:pt x="461" y="845664"/>
                </a:lnTo>
                <a:lnTo>
                  <a:pt x="2322" y="850426"/>
                </a:lnTo>
                <a:lnTo>
                  <a:pt x="6678" y="852319"/>
                </a:lnTo>
                <a:lnTo>
                  <a:pt x="10666" y="850769"/>
                </a:lnTo>
                <a:lnTo>
                  <a:pt x="84391" y="824410"/>
                </a:lnTo>
                <a:lnTo>
                  <a:pt x="144719" y="808271"/>
                </a:lnTo>
                <a:lnTo>
                  <a:pt x="194097" y="801660"/>
                </a:lnTo>
                <a:lnTo>
                  <a:pt x="274906" y="801660"/>
                </a:lnTo>
                <a:lnTo>
                  <a:pt x="261470" y="795135"/>
                </a:lnTo>
                <a:lnTo>
                  <a:pt x="241126" y="791651"/>
                </a:lnTo>
                <a:lnTo>
                  <a:pt x="153210" y="791651"/>
                </a:lnTo>
                <a:lnTo>
                  <a:pt x="185635" y="775357"/>
                </a:lnTo>
                <a:lnTo>
                  <a:pt x="152664" y="775357"/>
                </a:lnTo>
                <a:lnTo>
                  <a:pt x="184540" y="745865"/>
                </a:lnTo>
                <a:lnTo>
                  <a:pt x="207447" y="716049"/>
                </a:lnTo>
                <a:lnTo>
                  <a:pt x="224575" y="685569"/>
                </a:lnTo>
                <a:lnTo>
                  <a:pt x="239253" y="653780"/>
                </a:lnTo>
                <a:lnTo>
                  <a:pt x="245628" y="639492"/>
                </a:lnTo>
                <a:lnTo>
                  <a:pt x="250797" y="628354"/>
                </a:lnTo>
                <a:lnTo>
                  <a:pt x="249184" y="623896"/>
                </a:lnTo>
                <a:lnTo>
                  <a:pt x="241666" y="620417"/>
                </a:lnTo>
                <a:close/>
              </a:path>
              <a:path w="632459" h="859155">
                <a:moveTo>
                  <a:pt x="213043" y="786840"/>
                </a:moveTo>
                <a:lnTo>
                  <a:pt x="153210" y="791651"/>
                </a:lnTo>
                <a:lnTo>
                  <a:pt x="241126" y="791651"/>
                </a:lnTo>
                <a:lnTo>
                  <a:pt x="213043" y="786840"/>
                </a:lnTo>
                <a:close/>
              </a:path>
              <a:path w="632459" h="859155">
                <a:moveTo>
                  <a:pt x="433704" y="15142"/>
                </a:moveTo>
                <a:lnTo>
                  <a:pt x="299976" y="15142"/>
                </a:lnTo>
                <a:lnTo>
                  <a:pt x="358869" y="18449"/>
                </a:lnTo>
                <a:lnTo>
                  <a:pt x="411938" y="25423"/>
                </a:lnTo>
                <a:lnTo>
                  <a:pt x="459108" y="36036"/>
                </a:lnTo>
                <a:lnTo>
                  <a:pt x="500304" y="50264"/>
                </a:lnTo>
                <a:lnTo>
                  <a:pt x="535448" y="68079"/>
                </a:lnTo>
                <a:lnTo>
                  <a:pt x="587282" y="114369"/>
                </a:lnTo>
                <a:lnTo>
                  <a:pt x="614004" y="174697"/>
                </a:lnTo>
                <a:lnTo>
                  <a:pt x="617768" y="211256"/>
                </a:lnTo>
                <a:lnTo>
                  <a:pt x="614691" y="250885"/>
                </a:lnTo>
                <a:lnTo>
                  <a:pt x="604940" y="293194"/>
                </a:lnTo>
                <a:lnTo>
                  <a:pt x="588682" y="337797"/>
                </a:lnTo>
                <a:lnTo>
                  <a:pt x="566084" y="384305"/>
                </a:lnTo>
                <a:lnTo>
                  <a:pt x="537311" y="432330"/>
                </a:lnTo>
                <a:lnTo>
                  <a:pt x="502531" y="481483"/>
                </a:lnTo>
                <a:lnTo>
                  <a:pt x="461909" y="531377"/>
                </a:lnTo>
                <a:lnTo>
                  <a:pt x="426501" y="570248"/>
                </a:lnTo>
                <a:lnTo>
                  <a:pt x="389383" y="607300"/>
                </a:lnTo>
                <a:lnTo>
                  <a:pt x="350947" y="642245"/>
                </a:lnTo>
                <a:lnTo>
                  <a:pt x="311583" y="674798"/>
                </a:lnTo>
                <a:lnTo>
                  <a:pt x="271681" y="704672"/>
                </a:lnTo>
                <a:lnTo>
                  <a:pt x="231634" y="731581"/>
                </a:lnTo>
                <a:lnTo>
                  <a:pt x="191831" y="755238"/>
                </a:lnTo>
                <a:lnTo>
                  <a:pt x="152664" y="775357"/>
                </a:lnTo>
                <a:lnTo>
                  <a:pt x="185635" y="775357"/>
                </a:lnTo>
                <a:lnTo>
                  <a:pt x="234884" y="747217"/>
                </a:lnTo>
                <a:lnTo>
                  <a:pt x="276349" y="719693"/>
                </a:lnTo>
                <a:lnTo>
                  <a:pt x="317675" y="689040"/>
                </a:lnTo>
                <a:lnTo>
                  <a:pt x="358444" y="655561"/>
                </a:lnTo>
                <a:lnTo>
                  <a:pt x="398237" y="619563"/>
                </a:lnTo>
                <a:lnTo>
                  <a:pt x="436637" y="581352"/>
                </a:lnTo>
                <a:lnTo>
                  <a:pt x="473225" y="541232"/>
                </a:lnTo>
                <a:lnTo>
                  <a:pt x="512380" y="493276"/>
                </a:lnTo>
                <a:lnTo>
                  <a:pt x="546284" y="445859"/>
                </a:lnTo>
                <a:lnTo>
                  <a:pt x="574799" y="399311"/>
                </a:lnTo>
                <a:lnTo>
                  <a:pt x="597785" y="353964"/>
                </a:lnTo>
                <a:lnTo>
                  <a:pt x="615103" y="310148"/>
                </a:lnTo>
                <a:lnTo>
                  <a:pt x="626614" y="268194"/>
                </a:lnTo>
                <a:lnTo>
                  <a:pt x="632178" y="228433"/>
                </a:lnTo>
                <a:lnTo>
                  <a:pt x="631657" y="191195"/>
                </a:lnTo>
                <a:lnTo>
                  <a:pt x="615947" y="133064"/>
                </a:lnTo>
                <a:lnTo>
                  <a:pt x="595631" y="100345"/>
                </a:lnTo>
                <a:lnTo>
                  <a:pt x="568585" y="73069"/>
                </a:lnTo>
                <a:lnTo>
                  <a:pt x="535664" y="50825"/>
                </a:lnTo>
                <a:lnTo>
                  <a:pt x="497728" y="33202"/>
                </a:lnTo>
                <a:lnTo>
                  <a:pt x="455634" y="19788"/>
                </a:lnTo>
                <a:lnTo>
                  <a:pt x="433704" y="15142"/>
                </a:lnTo>
                <a:close/>
              </a:path>
              <a:path w="632459" h="859155">
                <a:moveTo>
                  <a:pt x="262834" y="0"/>
                </a:moveTo>
                <a:lnTo>
                  <a:pt x="212817" y="1464"/>
                </a:lnTo>
                <a:lnTo>
                  <a:pt x="163275" y="4713"/>
                </a:lnTo>
                <a:lnTo>
                  <a:pt x="159616" y="5081"/>
                </a:lnTo>
                <a:lnTo>
                  <a:pt x="156601" y="8620"/>
                </a:lnTo>
                <a:lnTo>
                  <a:pt x="157312" y="17103"/>
                </a:lnTo>
                <a:lnTo>
                  <a:pt x="160894" y="19973"/>
                </a:lnTo>
                <a:lnTo>
                  <a:pt x="165021" y="19630"/>
                </a:lnTo>
                <a:lnTo>
                  <a:pt x="235335" y="15527"/>
                </a:lnTo>
                <a:lnTo>
                  <a:pt x="433704" y="15142"/>
                </a:lnTo>
                <a:lnTo>
                  <a:pt x="410240" y="10171"/>
                </a:lnTo>
                <a:lnTo>
                  <a:pt x="362403" y="3942"/>
                </a:lnTo>
                <a:lnTo>
                  <a:pt x="312982" y="689"/>
                </a:lnTo>
                <a:lnTo>
                  <a:pt x="262834" y="0"/>
                </a:lnTo>
                <a:close/>
              </a:path>
            </a:pathLst>
          </a:custGeom>
          <a:solidFill>
            <a:srgbClr val="191414"/>
          </a:solidFill>
        </p:spPr>
        <p:txBody>
          <a:bodyPr wrap="square" lIns="0" tIns="0" rIns="0" bIns="0" rtlCol="0"/>
          <a:lstStyle/>
          <a:p>
            <a:endParaRPr/>
          </a:p>
        </p:txBody>
      </p:sp>
      <p:sp>
        <p:nvSpPr>
          <p:cNvPr id="7" name="object 7"/>
          <p:cNvSpPr/>
          <p:nvPr/>
        </p:nvSpPr>
        <p:spPr>
          <a:xfrm>
            <a:off x="2486025" y="1152605"/>
            <a:ext cx="822325" cy="874394"/>
          </a:xfrm>
          <a:custGeom>
            <a:avLst/>
            <a:gdLst/>
            <a:ahLst/>
            <a:cxnLst/>
            <a:rect l="l" t="t" r="r" b="b"/>
            <a:pathLst>
              <a:path w="822325" h="874394">
                <a:moveTo>
                  <a:pt x="280018" y="0"/>
                </a:moveTo>
                <a:lnTo>
                  <a:pt x="214705" y="4029"/>
                </a:lnTo>
                <a:lnTo>
                  <a:pt x="160294" y="13550"/>
                </a:lnTo>
                <a:lnTo>
                  <a:pt x="115808" y="27608"/>
                </a:lnTo>
                <a:lnTo>
                  <a:pt x="80270" y="45251"/>
                </a:lnTo>
                <a:lnTo>
                  <a:pt x="32134" y="87479"/>
                </a:lnTo>
                <a:lnTo>
                  <a:pt x="8071" y="132609"/>
                </a:lnTo>
                <a:lnTo>
                  <a:pt x="0" y="196989"/>
                </a:lnTo>
                <a:lnTo>
                  <a:pt x="7027" y="243359"/>
                </a:lnTo>
                <a:lnTo>
                  <a:pt x="23354" y="292294"/>
                </a:lnTo>
                <a:lnTo>
                  <a:pt x="48621" y="343099"/>
                </a:lnTo>
                <a:lnTo>
                  <a:pt x="82472" y="395078"/>
                </a:lnTo>
                <a:lnTo>
                  <a:pt x="128909" y="452451"/>
                </a:lnTo>
                <a:lnTo>
                  <a:pt x="155674" y="481068"/>
                </a:lnTo>
                <a:lnTo>
                  <a:pt x="184720" y="509480"/>
                </a:lnTo>
                <a:lnTo>
                  <a:pt x="222085" y="542763"/>
                </a:lnTo>
                <a:lnTo>
                  <a:pt x="261533" y="574569"/>
                </a:lnTo>
                <a:lnTo>
                  <a:pt x="302872" y="604796"/>
                </a:lnTo>
                <a:lnTo>
                  <a:pt x="345912" y="633344"/>
                </a:lnTo>
                <a:lnTo>
                  <a:pt x="390463" y="660112"/>
                </a:lnTo>
                <a:lnTo>
                  <a:pt x="436333" y="685000"/>
                </a:lnTo>
                <a:lnTo>
                  <a:pt x="483333" y="707907"/>
                </a:lnTo>
                <a:lnTo>
                  <a:pt x="531272" y="728733"/>
                </a:lnTo>
                <a:lnTo>
                  <a:pt x="579958" y="747377"/>
                </a:lnTo>
                <a:lnTo>
                  <a:pt x="629202" y="763738"/>
                </a:lnTo>
                <a:lnTo>
                  <a:pt x="678813" y="777717"/>
                </a:lnTo>
                <a:lnTo>
                  <a:pt x="622477" y="781335"/>
                </a:lnTo>
                <a:lnTo>
                  <a:pt x="573132" y="797622"/>
                </a:lnTo>
                <a:lnTo>
                  <a:pt x="528389" y="823385"/>
                </a:lnTo>
                <a:lnTo>
                  <a:pt x="485862" y="855428"/>
                </a:lnTo>
                <a:lnTo>
                  <a:pt x="481011" y="864699"/>
                </a:lnTo>
                <a:lnTo>
                  <a:pt x="484389" y="869334"/>
                </a:lnTo>
                <a:lnTo>
                  <a:pt x="487818" y="873589"/>
                </a:lnTo>
                <a:lnTo>
                  <a:pt x="494053" y="874237"/>
                </a:lnTo>
                <a:lnTo>
                  <a:pt x="498308" y="870808"/>
                </a:lnTo>
                <a:lnTo>
                  <a:pt x="527698" y="847678"/>
                </a:lnTo>
                <a:lnTo>
                  <a:pt x="559598" y="826260"/>
                </a:lnTo>
                <a:lnTo>
                  <a:pt x="595428" y="809148"/>
                </a:lnTo>
                <a:lnTo>
                  <a:pt x="636605" y="798935"/>
                </a:lnTo>
                <a:lnTo>
                  <a:pt x="684548" y="798215"/>
                </a:lnTo>
                <a:lnTo>
                  <a:pt x="778791" y="798215"/>
                </a:lnTo>
                <a:lnTo>
                  <a:pt x="753696" y="784640"/>
                </a:lnTo>
                <a:lnTo>
                  <a:pt x="750846" y="782606"/>
                </a:lnTo>
                <a:lnTo>
                  <a:pt x="715262" y="782606"/>
                </a:lnTo>
                <a:lnTo>
                  <a:pt x="713370" y="782225"/>
                </a:lnTo>
                <a:lnTo>
                  <a:pt x="713586" y="782060"/>
                </a:lnTo>
                <a:lnTo>
                  <a:pt x="714005" y="781679"/>
                </a:lnTo>
                <a:lnTo>
                  <a:pt x="749546" y="781679"/>
                </a:lnTo>
                <a:lnTo>
                  <a:pt x="718153" y="759276"/>
                </a:lnTo>
                <a:lnTo>
                  <a:pt x="686776" y="759276"/>
                </a:lnTo>
                <a:lnTo>
                  <a:pt x="628287" y="742743"/>
                </a:lnTo>
                <a:lnTo>
                  <a:pt x="571340" y="723231"/>
                </a:lnTo>
                <a:lnTo>
                  <a:pt x="516122" y="700999"/>
                </a:lnTo>
                <a:lnTo>
                  <a:pt x="462817" y="676307"/>
                </a:lnTo>
                <a:lnTo>
                  <a:pt x="411613" y="649411"/>
                </a:lnTo>
                <a:lnTo>
                  <a:pt x="362696" y="620572"/>
                </a:lnTo>
                <a:lnTo>
                  <a:pt x="316250" y="590047"/>
                </a:lnTo>
                <a:lnTo>
                  <a:pt x="272464" y="558095"/>
                </a:lnTo>
                <a:lnTo>
                  <a:pt x="231522" y="524975"/>
                </a:lnTo>
                <a:lnTo>
                  <a:pt x="193611" y="490946"/>
                </a:lnTo>
                <a:lnTo>
                  <a:pt x="158917" y="456265"/>
                </a:lnTo>
                <a:lnTo>
                  <a:pt x="127626" y="421192"/>
                </a:lnTo>
                <a:lnTo>
                  <a:pt x="99924" y="385986"/>
                </a:lnTo>
                <a:lnTo>
                  <a:pt x="75997" y="350904"/>
                </a:lnTo>
                <a:lnTo>
                  <a:pt x="56031" y="316205"/>
                </a:lnTo>
                <a:lnTo>
                  <a:pt x="28728" y="248992"/>
                </a:lnTo>
                <a:lnTo>
                  <a:pt x="19502" y="186415"/>
                </a:lnTo>
                <a:lnTo>
                  <a:pt x="22134" y="157512"/>
                </a:lnTo>
                <a:lnTo>
                  <a:pt x="50209" y="96122"/>
                </a:lnTo>
                <a:lnTo>
                  <a:pt x="107810" y="52470"/>
                </a:lnTo>
                <a:lnTo>
                  <a:pt x="147269" y="37418"/>
                </a:lnTo>
                <a:lnTo>
                  <a:pt x="193612" y="26948"/>
                </a:lnTo>
                <a:lnTo>
                  <a:pt x="246673" y="21109"/>
                </a:lnTo>
                <a:lnTo>
                  <a:pt x="306287" y="19950"/>
                </a:lnTo>
                <a:lnTo>
                  <a:pt x="456182" y="19950"/>
                </a:lnTo>
                <a:lnTo>
                  <a:pt x="456251" y="19458"/>
                </a:lnTo>
                <a:lnTo>
                  <a:pt x="451427" y="12819"/>
                </a:lnTo>
                <a:lnTo>
                  <a:pt x="447254" y="12224"/>
                </a:lnTo>
                <a:lnTo>
                  <a:pt x="357209" y="2413"/>
                </a:lnTo>
                <a:lnTo>
                  <a:pt x="280018" y="0"/>
                </a:lnTo>
                <a:close/>
              </a:path>
              <a:path w="822325" h="874394">
                <a:moveTo>
                  <a:pt x="778791" y="798215"/>
                </a:moveTo>
                <a:lnTo>
                  <a:pt x="684548" y="798215"/>
                </a:lnTo>
                <a:lnTo>
                  <a:pt x="740677" y="809581"/>
                </a:lnTo>
                <a:lnTo>
                  <a:pt x="806410" y="835629"/>
                </a:lnTo>
                <a:lnTo>
                  <a:pt x="811325" y="837991"/>
                </a:lnTo>
                <a:lnTo>
                  <a:pt x="812628" y="837540"/>
                </a:lnTo>
                <a:lnTo>
                  <a:pt x="818528" y="833253"/>
                </a:lnTo>
                <a:lnTo>
                  <a:pt x="821980" y="826091"/>
                </a:lnTo>
                <a:lnTo>
                  <a:pt x="819961" y="820211"/>
                </a:lnTo>
                <a:lnTo>
                  <a:pt x="814995" y="817798"/>
                </a:lnTo>
                <a:lnTo>
                  <a:pt x="778791" y="798215"/>
                </a:lnTo>
                <a:close/>
              </a:path>
              <a:path w="822325" h="874394">
                <a:moveTo>
                  <a:pt x="749546" y="781679"/>
                </a:moveTo>
                <a:lnTo>
                  <a:pt x="714005" y="781679"/>
                </a:lnTo>
                <a:lnTo>
                  <a:pt x="715262" y="782606"/>
                </a:lnTo>
                <a:lnTo>
                  <a:pt x="750846" y="782606"/>
                </a:lnTo>
                <a:lnTo>
                  <a:pt x="749546" y="781679"/>
                </a:lnTo>
                <a:close/>
              </a:path>
              <a:path w="822325" h="874394">
                <a:moveTo>
                  <a:pt x="621523" y="599980"/>
                </a:moveTo>
                <a:lnTo>
                  <a:pt x="611135" y="603371"/>
                </a:lnTo>
                <a:lnTo>
                  <a:pt x="608303" y="608972"/>
                </a:lnTo>
                <a:lnTo>
                  <a:pt x="612379" y="621405"/>
                </a:lnTo>
                <a:lnTo>
                  <a:pt x="616761" y="635540"/>
                </a:lnTo>
                <a:lnTo>
                  <a:pt x="627063" y="667238"/>
                </a:lnTo>
                <a:lnTo>
                  <a:pt x="640076" y="698080"/>
                </a:lnTo>
                <a:lnTo>
                  <a:pt x="658936" y="728586"/>
                </a:lnTo>
                <a:lnTo>
                  <a:pt x="686776" y="759276"/>
                </a:lnTo>
                <a:lnTo>
                  <a:pt x="718153" y="759276"/>
                </a:lnTo>
                <a:lnTo>
                  <a:pt x="709788" y="753307"/>
                </a:lnTo>
                <a:lnTo>
                  <a:pt x="679650" y="722967"/>
                </a:lnTo>
                <a:lnTo>
                  <a:pt x="659657" y="692787"/>
                </a:lnTo>
                <a:lnTo>
                  <a:pt x="646188" y="661937"/>
                </a:lnTo>
                <a:lnTo>
                  <a:pt x="635620" y="629584"/>
                </a:lnTo>
                <a:lnTo>
                  <a:pt x="631226" y="615347"/>
                </a:lnTo>
                <a:lnTo>
                  <a:pt x="628813" y="607994"/>
                </a:lnTo>
                <a:lnTo>
                  <a:pt x="627086" y="602863"/>
                </a:lnTo>
                <a:lnTo>
                  <a:pt x="621523" y="599980"/>
                </a:lnTo>
                <a:close/>
              </a:path>
              <a:path w="822325" h="874394">
                <a:moveTo>
                  <a:pt x="456182" y="19950"/>
                </a:moveTo>
                <a:lnTo>
                  <a:pt x="306287" y="19950"/>
                </a:lnTo>
                <a:lnTo>
                  <a:pt x="372288" y="23521"/>
                </a:lnTo>
                <a:lnTo>
                  <a:pt x="444511" y="31871"/>
                </a:lnTo>
                <a:lnTo>
                  <a:pt x="449921" y="32646"/>
                </a:lnTo>
                <a:lnTo>
                  <a:pt x="454937" y="28874"/>
                </a:lnTo>
                <a:lnTo>
                  <a:pt x="456182" y="19950"/>
                </a:lnTo>
                <a:close/>
              </a:path>
            </a:pathLst>
          </a:custGeom>
          <a:solidFill>
            <a:srgbClr val="191414"/>
          </a:solidFill>
        </p:spPr>
        <p:txBody>
          <a:bodyPr wrap="square" lIns="0" tIns="0" rIns="0" bIns="0" rtlCol="0"/>
          <a:lstStyle/>
          <a:p>
            <a:endParaRPr/>
          </a:p>
        </p:txBody>
      </p:sp>
      <p:sp>
        <p:nvSpPr>
          <p:cNvPr id="9" name="TextBox 8">
            <a:extLst>
              <a:ext uri="{FF2B5EF4-FFF2-40B4-BE49-F238E27FC236}">
                <a16:creationId xmlns:a16="http://schemas.microsoft.com/office/drawing/2014/main" id="{AC82168A-B4E8-5CC2-9C37-AF5DD2ADE56B}"/>
              </a:ext>
            </a:extLst>
          </p:cNvPr>
          <p:cNvSpPr txBox="1"/>
          <p:nvPr/>
        </p:nvSpPr>
        <p:spPr>
          <a:xfrm>
            <a:off x="1549244" y="875051"/>
            <a:ext cx="10221735" cy="646331"/>
          </a:xfrm>
          <a:prstGeom prst="rect">
            <a:avLst/>
          </a:prstGeom>
          <a:noFill/>
        </p:spPr>
        <p:txBody>
          <a:bodyPr wrap="square" rtlCol="0">
            <a:spAutoFit/>
          </a:bodyPr>
          <a:lstStyle/>
          <a:p>
            <a:pPr algn="ctr"/>
            <a:r>
              <a:rPr lang="en-US" sz="3600" b="1" dirty="0">
                <a:solidFill>
                  <a:srgbClr val="00BBDD"/>
                </a:solidFill>
                <a:latin typeface="Recoleta Bold" panose="00000800000000000000" pitchFamily="50" charset="0"/>
              </a:rPr>
              <a:t>Smart Works Points Of Referral</a:t>
            </a:r>
            <a:endParaRPr lang="en-GB" sz="3600" b="1" dirty="0">
              <a:solidFill>
                <a:srgbClr val="00BBDD"/>
              </a:solidFill>
              <a:latin typeface="Recoleta Bold" panose="00000800000000000000" pitchFamily="50" charset="0"/>
            </a:endParaRPr>
          </a:p>
        </p:txBody>
      </p:sp>
      <p:sp>
        <p:nvSpPr>
          <p:cNvPr id="11" name="object 6">
            <a:extLst>
              <a:ext uri="{FF2B5EF4-FFF2-40B4-BE49-F238E27FC236}">
                <a16:creationId xmlns:a16="http://schemas.microsoft.com/office/drawing/2014/main" id="{F405DEC4-FB77-3E85-B67C-698CC6642752}"/>
              </a:ext>
            </a:extLst>
          </p:cNvPr>
          <p:cNvSpPr txBox="1"/>
          <p:nvPr/>
        </p:nvSpPr>
        <p:spPr>
          <a:xfrm>
            <a:off x="2531351" y="2339812"/>
            <a:ext cx="3485515" cy="2893100"/>
          </a:xfrm>
          <a:prstGeom prst="rect">
            <a:avLst/>
          </a:prstGeom>
          <a:ln w="19050">
            <a:solidFill>
              <a:srgbClr val="00B2DD"/>
            </a:solidFill>
          </a:ln>
        </p:spPr>
        <p:txBody>
          <a:bodyPr vert="horz" wrap="square" lIns="0" tIns="0" rIns="0" bIns="0" rtlCol="0">
            <a:spAutoFit/>
          </a:bodyPr>
          <a:lstStyle/>
          <a:p>
            <a:pPr>
              <a:lnSpc>
                <a:spcPct val="100000"/>
              </a:lnSpc>
            </a:pPr>
            <a:endParaRPr sz="2500" dirty="0">
              <a:latin typeface="Times New Roman"/>
              <a:cs typeface="Times New Roman"/>
            </a:endParaRPr>
          </a:p>
          <a:p>
            <a:pPr>
              <a:lnSpc>
                <a:spcPct val="100000"/>
              </a:lnSpc>
            </a:pPr>
            <a:endParaRPr sz="2500" dirty="0">
              <a:latin typeface="Times New Roman"/>
              <a:cs typeface="Times New Roman"/>
            </a:endParaRPr>
          </a:p>
          <a:p>
            <a:pPr>
              <a:lnSpc>
                <a:spcPct val="100000"/>
              </a:lnSpc>
              <a:spcBef>
                <a:spcPts val="5"/>
              </a:spcBef>
            </a:pPr>
            <a:endParaRPr sz="3600" dirty="0">
              <a:latin typeface="Times New Roman"/>
              <a:cs typeface="Times New Roman"/>
            </a:endParaRPr>
          </a:p>
          <a:p>
            <a:pPr marL="628650">
              <a:lnSpc>
                <a:spcPct val="100000"/>
              </a:lnSpc>
            </a:pPr>
            <a:r>
              <a:rPr sz="1900" b="1" dirty="0">
                <a:solidFill>
                  <a:srgbClr val="00B2DD"/>
                </a:solidFill>
                <a:latin typeface="Recoleta Bold"/>
                <a:cs typeface="Recoleta Bold"/>
              </a:rPr>
              <a:t>01.</a:t>
            </a:r>
            <a:r>
              <a:rPr sz="1900" b="1" spc="-15" dirty="0">
                <a:solidFill>
                  <a:srgbClr val="00B2DD"/>
                </a:solidFill>
                <a:latin typeface="Recoleta Bold"/>
                <a:cs typeface="Recoleta Bold"/>
              </a:rPr>
              <a:t> </a:t>
            </a:r>
            <a:r>
              <a:rPr sz="1900" b="1" dirty="0">
                <a:solidFill>
                  <a:srgbClr val="00B2DD"/>
                </a:solidFill>
                <a:latin typeface="Recoleta Bold"/>
                <a:cs typeface="Recoleta Bold"/>
              </a:rPr>
              <a:t>Career</a:t>
            </a:r>
            <a:r>
              <a:rPr sz="1900" b="1" spc="-10" dirty="0">
                <a:solidFill>
                  <a:srgbClr val="00B2DD"/>
                </a:solidFill>
                <a:latin typeface="Recoleta Bold"/>
                <a:cs typeface="Recoleta Bold"/>
              </a:rPr>
              <a:t> Coaching</a:t>
            </a:r>
            <a:endParaRPr sz="1900" dirty="0">
              <a:latin typeface="Recoleta Bold"/>
              <a:cs typeface="Recoleta Bold"/>
            </a:endParaRPr>
          </a:p>
          <a:p>
            <a:pPr marL="591185" marR="583565" algn="ctr">
              <a:lnSpc>
                <a:spcPct val="113100"/>
              </a:lnSpc>
              <a:spcBef>
                <a:spcPts val="300"/>
              </a:spcBef>
            </a:pPr>
            <a:r>
              <a:rPr sz="1400" spc="-10" dirty="0">
                <a:solidFill>
                  <a:srgbClr val="1D1D1B"/>
                </a:solidFill>
                <a:latin typeface="Helvetica LT Pro Light" panose="020B0303020202020204" pitchFamily="34" charset="0"/>
                <a:cs typeface="Arial"/>
              </a:rPr>
              <a:t>One-to-</a:t>
            </a:r>
            <a:r>
              <a:rPr sz="1400" dirty="0">
                <a:solidFill>
                  <a:srgbClr val="1D1D1B"/>
                </a:solidFill>
                <a:latin typeface="Helvetica LT Pro Light" panose="020B0303020202020204" pitchFamily="34" charset="0"/>
                <a:cs typeface="Arial"/>
              </a:rPr>
              <a:t>one</a:t>
            </a:r>
            <a:r>
              <a:rPr sz="1400" spc="6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coaching</a:t>
            </a:r>
            <a:r>
              <a:rPr sz="1400" spc="6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with</a:t>
            </a:r>
            <a:r>
              <a:rPr sz="1400" spc="65" dirty="0">
                <a:solidFill>
                  <a:srgbClr val="1D1D1B"/>
                </a:solidFill>
                <a:latin typeface="Helvetica LT Pro Light" panose="020B0303020202020204" pitchFamily="34" charset="0"/>
                <a:cs typeface="Arial"/>
              </a:rPr>
              <a:t> </a:t>
            </a:r>
            <a:r>
              <a:rPr sz="1400" spc="-50" dirty="0">
                <a:solidFill>
                  <a:srgbClr val="1D1D1B"/>
                </a:solidFill>
                <a:latin typeface="Helvetica LT Pro Light" panose="020B0303020202020204" pitchFamily="34" charset="0"/>
                <a:cs typeface="Arial"/>
              </a:rPr>
              <a:t>a </a:t>
            </a:r>
            <a:r>
              <a:rPr sz="1400" dirty="0">
                <a:solidFill>
                  <a:srgbClr val="1D1D1B"/>
                </a:solidFill>
                <a:latin typeface="Helvetica LT Pro Light" panose="020B0303020202020204" pitchFamily="34" charset="0"/>
                <a:cs typeface="Arial"/>
              </a:rPr>
              <a:t>trained</a:t>
            </a:r>
            <a:r>
              <a:rPr sz="1400" spc="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volunteer</a:t>
            </a:r>
            <a:r>
              <a:rPr sz="1400" spc="1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to</a:t>
            </a:r>
            <a:r>
              <a:rPr sz="1400" spc="1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help</a:t>
            </a:r>
            <a:r>
              <a:rPr sz="1400" spc="10" dirty="0">
                <a:solidFill>
                  <a:srgbClr val="1D1D1B"/>
                </a:solidFill>
                <a:latin typeface="Helvetica LT Pro Light" panose="020B0303020202020204" pitchFamily="34" charset="0"/>
                <a:cs typeface="Arial"/>
              </a:rPr>
              <a:t> </a:t>
            </a:r>
            <a:r>
              <a:rPr sz="1400" spc="-20" dirty="0">
                <a:solidFill>
                  <a:srgbClr val="1D1D1B"/>
                </a:solidFill>
                <a:latin typeface="Helvetica LT Pro Light" panose="020B0303020202020204" pitchFamily="34" charset="0"/>
                <a:cs typeface="Arial"/>
              </a:rPr>
              <a:t>with </a:t>
            </a:r>
            <a:r>
              <a:rPr sz="1400" dirty="0">
                <a:solidFill>
                  <a:srgbClr val="1D1D1B"/>
                </a:solidFill>
                <a:latin typeface="Helvetica LT Pro Light" panose="020B0303020202020204" pitchFamily="34" charset="0"/>
                <a:cs typeface="Arial"/>
              </a:rPr>
              <a:t>the</a:t>
            </a:r>
            <a:r>
              <a:rPr sz="1400" spc="3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next</a:t>
            </a:r>
            <a:r>
              <a:rPr sz="1400" spc="3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steps</a:t>
            </a:r>
            <a:r>
              <a:rPr sz="1400" spc="3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to</a:t>
            </a:r>
            <a:r>
              <a:rPr sz="1400" spc="3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securing</a:t>
            </a:r>
            <a:r>
              <a:rPr sz="1400" spc="30" dirty="0">
                <a:solidFill>
                  <a:srgbClr val="1D1D1B"/>
                </a:solidFill>
                <a:latin typeface="Helvetica LT Pro Light" panose="020B0303020202020204" pitchFamily="34" charset="0"/>
                <a:cs typeface="Arial"/>
              </a:rPr>
              <a:t> </a:t>
            </a:r>
            <a:r>
              <a:rPr sz="1400" spc="-25" dirty="0">
                <a:solidFill>
                  <a:srgbClr val="1D1D1B"/>
                </a:solidFill>
                <a:latin typeface="Helvetica LT Pro Light" panose="020B0303020202020204" pitchFamily="34" charset="0"/>
                <a:cs typeface="Arial"/>
              </a:rPr>
              <a:t>an </a:t>
            </a:r>
            <a:r>
              <a:rPr sz="1400" spc="-10" dirty="0">
                <a:solidFill>
                  <a:srgbClr val="1D1D1B"/>
                </a:solidFill>
                <a:latin typeface="Helvetica LT Pro Light" panose="020B0303020202020204" pitchFamily="34" charset="0"/>
                <a:cs typeface="Arial"/>
              </a:rPr>
              <a:t>interview.</a:t>
            </a:r>
            <a:endParaRPr lang="en-GB" sz="1400" spc="-10" dirty="0">
              <a:solidFill>
                <a:srgbClr val="1D1D1B"/>
              </a:solidFill>
              <a:latin typeface="Helvetica LT Pro Light" panose="020B0303020202020204" pitchFamily="34" charset="0"/>
              <a:cs typeface="Arial"/>
            </a:endParaRPr>
          </a:p>
          <a:p>
            <a:pPr marL="591185" marR="583565" algn="ctr">
              <a:lnSpc>
                <a:spcPct val="113100"/>
              </a:lnSpc>
              <a:spcBef>
                <a:spcPts val="300"/>
              </a:spcBef>
            </a:pPr>
            <a:endParaRPr lang="en-GB" sz="1400" spc="-10" dirty="0">
              <a:solidFill>
                <a:srgbClr val="1D1D1B"/>
              </a:solidFill>
              <a:latin typeface="Helvetica LT Pro Light" panose="020B0303020202020204" pitchFamily="34" charset="0"/>
              <a:cs typeface="Arial"/>
            </a:endParaRPr>
          </a:p>
        </p:txBody>
      </p:sp>
      <p:grpSp>
        <p:nvGrpSpPr>
          <p:cNvPr id="12" name="object 13">
            <a:extLst>
              <a:ext uri="{FF2B5EF4-FFF2-40B4-BE49-F238E27FC236}">
                <a16:creationId xmlns:a16="http://schemas.microsoft.com/office/drawing/2014/main" id="{5A4B6A85-DE58-173B-4233-047C70AFB381}"/>
              </a:ext>
            </a:extLst>
          </p:cNvPr>
          <p:cNvGrpSpPr/>
          <p:nvPr/>
        </p:nvGrpSpPr>
        <p:grpSpPr>
          <a:xfrm>
            <a:off x="4048377" y="2686349"/>
            <a:ext cx="452755" cy="730885"/>
            <a:chOff x="2664483" y="2470497"/>
            <a:chExt cx="452755" cy="730885"/>
          </a:xfrm>
        </p:grpSpPr>
        <p:sp>
          <p:nvSpPr>
            <p:cNvPr id="13" name="object 14">
              <a:extLst>
                <a:ext uri="{FF2B5EF4-FFF2-40B4-BE49-F238E27FC236}">
                  <a16:creationId xmlns:a16="http://schemas.microsoft.com/office/drawing/2014/main" id="{063B8BEF-B858-0BED-6A79-CCBFB1C91EAC}"/>
                </a:ext>
              </a:extLst>
            </p:cNvPr>
            <p:cNvSpPr/>
            <p:nvPr/>
          </p:nvSpPr>
          <p:spPr>
            <a:xfrm>
              <a:off x="2671696" y="2477710"/>
              <a:ext cx="438150" cy="518795"/>
            </a:xfrm>
            <a:custGeom>
              <a:avLst/>
              <a:gdLst/>
              <a:ahLst/>
              <a:cxnLst/>
              <a:rect l="l" t="t" r="r" b="b"/>
              <a:pathLst>
                <a:path w="438150" h="518794">
                  <a:moveTo>
                    <a:pt x="143980" y="518421"/>
                  </a:moveTo>
                  <a:lnTo>
                    <a:pt x="101845" y="477774"/>
                  </a:lnTo>
                  <a:lnTo>
                    <a:pt x="67463" y="430080"/>
                  </a:lnTo>
                  <a:lnTo>
                    <a:pt x="44379" y="390216"/>
                  </a:lnTo>
                  <a:lnTo>
                    <a:pt x="23830" y="347190"/>
                  </a:lnTo>
                  <a:lnTo>
                    <a:pt x="8232" y="302031"/>
                  </a:lnTo>
                  <a:lnTo>
                    <a:pt x="0" y="255768"/>
                  </a:lnTo>
                  <a:lnTo>
                    <a:pt x="1550" y="209430"/>
                  </a:lnTo>
                  <a:lnTo>
                    <a:pt x="15554" y="164345"/>
                  </a:lnTo>
                  <a:lnTo>
                    <a:pt x="40669" y="123980"/>
                  </a:lnTo>
                  <a:lnTo>
                    <a:pt x="73907" y="88781"/>
                  </a:lnTo>
                  <a:lnTo>
                    <a:pt x="112278" y="59191"/>
                  </a:lnTo>
                  <a:lnTo>
                    <a:pt x="152794" y="35656"/>
                  </a:lnTo>
                  <a:lnTo>
                    <a:pt x="200672" y="15452"/>
                  </a:lnTo>
                  <a:lnTo>
                    <a:pt x="252413" y="2355"/>
                  </a:lnTo>
                  <a:lnTo>
                    <a:pt x="305049" y="0"/>
                  </a:lnTo>
                  <a:lnTo>
                    <a:pt x="355613" y="12021"/>
                  </a:lnTo>
                  <a:lnTo>
                    <a:pt x="402974" y="47953"/>
                  </a:lnTo>
                  <a:lnTo>
                    <a:pt x="428829" y="101962"/>
                  </a:lnTo>
                  <a:lnTo>
                    <a:pt x="437807" y="152730"/>
                  </a:lnTo>
                  <a:lnTo>
                    <a:pt x="437983" y="203544"/>
                  </a:lnTo>
                  <a:lnTo>
                    <a:pt x="430685" y="253913"/>
                  </a:lnTo>
                  <a:lnTo>
                    <a:pt x="417242" y="303346"/>
                  </a:lnTo>
                  <a:lnTo>
                    <a:pt x="398984" y="351352"/>
                  </a:lnTo>
                  <a:lnTo>
                    <a:pt x="380335" y="391127"/>
                  </a:lnTo>
                  <a:lnTo>
                    <a:pt x="359348" y="429808"/>
                  </a:lnTo>
                  <a:lnTo>
                    <a:pt x="336545" y="467472"/>
                  </a:lnTo>
                  <a:lnTo>
                    <a:pt x="312446" y="504197"/>
                  </a:lnTo>
                  <a:lnTo>
                    <a:pt x="305791" y="513011"/>
                  </a:lnTo>
                  <a:lnTo>
                    <a:pt x="304432" y="518421"/>
                  </a:lnTo>
                </a:path>
              </a:pathLst>
            </a:custGeom>
            <a:ln w="14427">
              <a:solidFill>
                <a:srgbClr val="191414"/>
              </a:solidFill>
            </a:ln>
          </p:spPr>
          <p:txBody>
            <a:bodyPr wrap="square" lIns="0" tIns="0" rIns="0" bIns="0" rtlCol="0"/>
            <a:lstStyle/>
            <a:p>
              <a:endParaRPr/>
            </a:p>
          </p:txBody>
        </p:sp>
        <p:sp>
          <p:nvSpPr>
            <p:cNvPr id="14" name="object 15">
              <a:extLst>
                <a:ext uri="{FF2B5EF4-FFF2-40B4-BE49-F238E27FC236}">
                  <a16:creationId xmlns:a16="http://schemas.microsoft.com/office/drawing/2014/main" id="{8BE1B236-F168-E11C-E64A-D8CC92413D53}"/>
                </a:ext>
              </a:extLst>
            </p:cNvPr>
            <p:cNvSpPr/>
            <p:nvPr/>
          </p:nvSpPr>
          <p:spPr>
            <a:xfrm>
              <a:off x="2781562" y="2711145"/>
              <a:ext cx="219710" cy="298450"/>
            </a:xfrm>
            <a:custGeom>
              <a:avLst/>
              <a:gdLst/>
              <a:ahLst/>
              <a:cxnLst/>
              <a:rect l="l" t="t" r="r" b="b"/>
              <a:pathLst>
                <a:path w="219710" h="298450">
                  <a:moveTo>
                    <a:pt x="92065" y="298284"/>
                  </a:moveTo>
                  <a:lnTo>
                    <a:pt x="86204" y="248010"/>
                  </a:lnTo>
                  <a:lnTo>
                    <a:pt x="75600" y="198279"/>
                  </a:lnTo>
                  <a:lnTo>
                    <a:pt x="62359" y="148935"/>
                  </a:lnTo>
                  <a:lnTo>
                    <a:pt x="48583" y="99822"/>
                  </a:lnTo>
                  <a:lnTo>
                    <a:pt x="36375" y="50786"/>
                  </a:lnTo>
                  <a:lnTo>
                    <a:pt x="11407" y="17271"/>
                  </a:lnTo>
                  <a:lnTo>
                    <a:pt x="0" y="42477"/>
                  </a:lnTo>
                  <a:lnTo>
                    <a:pt x="1988" y="49098"/>
                  </a:lnTo>
                  <a:lnTo>
                    <a:pt x="7534" y="56196"/>
                  </a:lnTo>
                  <a:lnTo>
                    <a:pt x="47550" y="77625"/>
                  </a:lnTo>
                  <a:lnTo>
                    <a:pt x="95457" y="78109"/>
                  </a:lnTo>
                  <a:lnTo>
                    <a:pt x="143195" y="64760"/>
                  </a:lnTo>
                  <a:lnTo>
                    <a:pt x="182705" y="44690"/>
                  </a:lnTo>
                  <a:lnTo>
                    <a:pt x="219268" y="17639"/>
                  </a:lnTo>
                  <a:lnTo>
                    <a:pt x="214657" y="11469"/>
                  </a:lnTo>
                  <a:lnTo>
                    <a:pt x="204735" y="4452"/>
                  </a:lnTo>
                  <a:lnTo>
                    <a:pt x="193967" y="0"/>
                  </a:lnTo>
                  <a:lnTo>
                    <a:pt x="186820" y="1523"/>
                  </a:lnTo>
                  <a:lnTo>
                    <a:pt x="179552" y="16290"/>
                  </a:lnTo>
                  <a:lnTo>
                    <a:pt x="174985" y="33154"/>
                  </a:lnTo>
                  <a:lnTo>
                    <a:pt x="172002" y="50477"/>
                  </a:lnTo>
                  <a:lnTo>
                    <a:pt x="169484" y="66623"/>
                  </a:lnTo>
                  <a:lnTo>
                    <a:pt x="163780" y="101830"/>
                  </a:lnTo>
                  <a:lnTo>
                    <a:pt x="159010" y="137091"/>
                  </a:lnTo>
                  <a:lnTo>
                    <a:pt x="154997" y="172449"/>
                  </a:lnTo>
                  <a:lnTo>
                    <a:pt x="151564" y="207949"/>
                  </a:lnTo>
                  <a:lnTo>
                    <a:pt x="149605" y="227204"/>
                  </a:lnTo>
                  <a:lnTo>
                    <a:pt x="147091" y="249817"/>
                  </a:lnTo>
                  <a:lnTo>
                    <a:pt x="144610" y="272378"/>
                  </a:lnTo>
                  <a:lnTo>
                    <a:pt x="142751" y="291477"/>
                  </a:lnTo>
                </a:path>
              </a:pathLst>
            </a:custGeom>
            <a:ln w="14427">
              <a:solidFill>
                <a:srgbClr val="191414"/>
              </a:solidFill>
            </a:ln>
          </p:spPr>
          <p:txBody>
            <a:bodyPr wrap="square" lIns="0" tIns="0" rIns="0" bIns="0" rtlCol="0"/>
            <a:lstStyle/>
            <a:p>
              <a:endParaRPr/>
            </a:p>
          </p:txBody>
        </p:sp>
        <p:pic>
          <p:nvPicPr>
            <p:cNvPr id="15" name="object 16">
              <a:extLst>
                <a:ext uri="{FF2B5EF4-FFF2-40B4-BE49-F238E27FC236}">
                  <a16:creationId xmlns:a16="http://schemas.microsoft.com/office/drawing/2014/main" id="{DCA1E632-B05D-42D7-0390-E51E88F8EE2E}"/>
                </a:ext>
              </a:extLst>
            </p:cNvPr>
            <p:cNvPicPr/>
            <p:nvPr/>
          </p:nvPicPr>
          <p:blipFill>
            <a:blip r:embed="rId2" cstate="print"/>
            <a:stretch>
              <a:fillRect/>
            </a:stretch>
          </p:blipFill>
          <p:spPr>
            <a:xfrm>
              <a:off x="2799556" y="3032978"/>
              <a:ext cx="224355" cy="167805"/>
            </a:xfrm>
            <a:prstGeom prst="rect">
              <a:avLst/>
            </a:prstGeom>
          </p:spPr>
        </p:pic>
      </p:grpSp>
      <p:sp>
        <p:nvSpPr>
          <p:cNvPr id="16" name="object 7">
            <a:extLst>
              <a:ext uri="{FF2B5EF4-FFF2-40B4-BE49-F238E27FC236}">
                <a16:creationId xmlns:a16="http://schemas.microsoft.com/office/drawing/2014/main" id="{8CDEAF41-314C-6F50-0D14-69F2B665C26E}"/>
              </a:ext>
            </a:extLst>
          </p:cNvPr>
          <p:cNvSpPr txBox="1"/>
          <p:nvPr/>
        </p:nvSpPr>
        <p:spPr>
          <a:xfrm>
            <a:off x="7349997" y="2329938"/>
            <a:ext cx="3485515" cy="2902974"/>
          </a:xfrm>
          <a:prstGeom prst="rect">
            <a:avLst/>
          </a:prstGeom>
          <a:ln w="19050">
            <a:solidFill>
              <a:srgbClr val="00B2DD"/>
            </a:solidFill>
          </a:ln>
        </p:spPr>
        <p:txBody>
          <a:bodyPr vert="horz" wrap="square" lIns="0" tIns="0" rIns="0" bIns="0" rtlCol="0">
            <a:spAutoFit/>
          </a:bodyPr>
          <a:lstStyle/>
          <a:p>
            <a:pPr>
              <a:lnSpc>
                <a:spcPct val="100000"/>
              </a:lnSpc>
            </a:pPr>
            <a:endParaRPr sz="2500" dirty="0">
              <a:latin typeface="Times New Roman"/>
              <a:cs typeface="Times New Roman"/>
            </a:endParaRPr>
          </a:p>
          <a:p>
            <a:pPr>
              <a:lnSpc>
                <a:spcPct val="100000"/>
              </a:lnSpc>
            </a:pPr>
            <a:endParaRPr sz="2500" dirty="0">
              <a:latin typeface="Times New Roman"/>
              <a:cs typeface="Times New Roman"/>
            </a:endParaRPr>
          </a:p>
          <a:p>
            <a:pPr>
              <a:lnSpc>
                <a:spcPct val="100000"/>
              </a:lnSpc>
              <a:spcBef>
                <a:spcPts val="5"/>
              </a:spcBef>
            </a:pPr>
            <a:endParaRPr sz="3600" dirty="0">
              <a:latin typeface="Times New Roman"/>
              <a:cs typeface="Times New Roman"/>
            </a:endParaRPr>
          </a:p>
          <a:p>
            <a:pPr algn="ctr">
              <a:lnSpc>
                <a:spcPct val="100000"/>
              </a:lnSpc>
            </a:pPr>
            <a:r>
              <a:rPr sz="1900" b="1" dirty="0">
                <a:solidFill>
                  <a:srgbClr val="00B2DD"/>
                </a:solidFill>
                <a:latin typeface="Recoleta Bold"/>
                <a:cs typeface="Recoleta Bold"/>
              </a:rPr>
              <a:t>02</a:t>
            </a:r>
            <a:r>
              <a:rPr sz="1900" b="1" spc="-35" dirty="0">
                <a:solidFill>
                  <a:srgbClr val="00B2DD"/>
                </a:solidFill>
                <a:latin typeface="Recoleta Bold"/>
                <a:cs typeface="Recoleta Bold"/>
              </a:rPr>
              <a:t> </a:t>
            </a:r>
            <a:r>
              <a:rPr sz="1900" b="1" dirty="0">
                <a:solidFill>
                  <a:srgbClr val="00B2DD"/>
                </a:solidFill>
                <a:latin typeface="Recoleta Bold"/>
                <a:cs typeface="Recoleta Bold"/>
              </a:rPr>
              <a:t>.</a:t>
            </a:r>
            <a:r>
              <a:rPr sz="1900" b="1" spc="-35" dirty="0">
                <a:solidFill>
                  <a:srgbClr val="00B2DD"/>
                </a:solidFill>
                <a:latin typeface="Recoleta Bold"/>
                <a:cs typeface="Recoleta Bold"/>
              </a:rPr>
              <a:t> </a:t>
            </a:r>
            <a:r>
              <a:rPr sz="1900" b="1" dirty="0">
                <a:solidFill>
                  <a:srgbClr val="00B2DD"/>
                </a:solidFill>
                <a:latin typeface="Recoleta Bold"/>
                <a:cs typeface="Recoleta Bold"/>
              </a:rPr>
              <a:t>Interview</a:t>
            </a:r>
            <a:r>
              <a:rPr sz="1900" b="1" spc="-35" dirty="0">
                <a:solidFill>
                  <a:srgbClr val="00B2DD"/>
                </a:solidFill>
                <a:latin typeface="Recoleta Bold"/>
                <a:cs typeface="Recoleta Bold"/>
              </a:rPr>
              <a:t> </a:t>
            </a:r>
            <a:r>
              <a:rPr sz="1900" b="1" spc="-10" dirty="0">
                <a:solidFill>
                  <a:srgbClr val="00B2DD"/>
                </a:solidFill>
                <a:latin typeface="Recoleta Bold"/>
                <a:cs typeface="Recoleta Bold"/>
              </a:rPr>
              <a:t>Coaching</a:t>
            </a:r>
            <a:r>
              <a:rPr lang="en-US" sz="1900" b="1" spc="-10" dirty="0">
                <a:solidFill>
                  <a:srgbClr val="00B2DD"/>
                </a:solidFill>
                <a:latin typeface="Recoleta Bold"/>
                <a:cs typeface="Recoleta Bold"/>
              </a:rPr>
              <a:t> and Clothing</a:t>
            </a:r>
            <a:endParaRPr sz="1900" dirty="0">
              <a:latin typeface="Recoleta Bold"/>
              <a:cs typeface="Recoleta Bold"/>
            </a:endParaRPr>
          </a:p>
          <a:p>
            <a:pPr marL="532130" marR="525145" algn="ctr">
              <a:lnSpc>
                <a:spcPct val="113100"/>
              </a:lnSpc>
              <a:spcBef>
                <a:spcPts val="300"/>
              </a:spcBef>
            </a:pPr>
            <a:r>
              <a:rPr sz="1400" dirty="0">
                <a:solidFill>
                  <a:srgbClr val="1D1D1B"/>
                </a:solidFill>
                <a:latin typeface="Helvetica LT Pro Light" panose="020B0303020202020204" pitchFamily="34" charset="0"/>
                <a:cs typeface="Arial"/>
              </a:rPr>
              <a:t>Personalised</a:t>
            </a:r>
            <a:r>
              <a:rPr sz="1400" spc="-2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styling</a:t>
            </a:r>
            <a:r>
              <a:rPr sz="1400" spc="-20" dirty="0">
                <a:solidFill>
                  <a:srgbClr val="1D1D1B"/>
                </a:solidFill>
                <a:latin typeface="Helvetica LT Pro Light" panose="020B0303020202020204" pitchFamily="34" charset="0"/>
                <a:cs typeface="Arial"/>
              </a:rPr>
              <a:t> </a:t>
            </a:r>
            <a:r>
              <a:rPr sz="1400" spc="-10" dirty="0">
                <a:solidFill>
                  <a:srgbClr val="1D1D1B"/>
                </a:solidFill>
                <a:latin typeface="Helvetica LT Pro Light" panose="020B0303020202020204" pitchFamily="34" charset="0"/>
                <a:cs typeface="Arial"/>
              </a:rPr>
              <a:t>session, </a:t>
            </a:r>
            <a:r>
              <a:rPr sz="1400" dirty="0">
                <a:solidFill>
                  <a:srgbClr val="1D1D1B"/>
                </a:solidFill>
                <a:latin typeface="Helvetica LT Pro Light" panose="020B0303020202020204" pitchFamily="34" charset="0"/>
                <a:cs typeface="Helvetica"/>
              </a:rPr>
              <a:t>high-quality</a:t>
            </a:r>
            <a:r>
              <a:rPr sz="1400" spc="45" dirty="0">
                <a:solidFill>
                  <a:srgbClr val="1D1D1B"/>
                </a:solidFill>
                <a:latin typeface="Helvetica LT Pro Light" panose="020B0303020202020204" pitchFamily="34" charset="0"/>
                <a:cs typeface="Helvetica"/>
              </a:rPr>
              <a:t> </a:t>
            </a:r>
            <a:r>
              <a:rPr sz="1400" dirty="0">
                <a:solidFill>
                  <a:srgbClr val="1D1D1B"/>
                </a:solidFill>
                <a:latin typeface="Helvetica LT Pro Light" panose="020B0303020202020204" pitchFamily="34" charset="0"/>
                <a:cs typeface="Helvetica"/>
              </a:rPr>
              <a:t>outfit</a:t>
            </a:r>
            <a:r>
              <a:rPr sz="1400" spc="50" dirty="0">
                <a:solidFill>
                  <a:srgbClr val="1D1D1B"/>
                </a:solidFill>
                <a:latin typeface="Helvetica LT Pro Light" panose="020B0303020202020204" pitchFamily="34" charset="0"/>
                <a:cs typeface="Helvetica"/>
              </a:rPr>
              <a:t> </a:t>
            </a:r>
            <a:r>
              <a:rPr sz="1400" dirty="0">
                <a:solidFill>
                  <a:srgbClr val="1D1D1B"/>
                </a:solidFill>
                <a:latin typeface="Helvetica LT Pro Light" panose="020B0303020202020204" pitchFamily="34" charset="0"/>
                <a:cs typeface="Helvetica"/>
              </a:rPr>
              <a:t>of</a:t>
            </a:r>
            <a:r>
              <a:rPr sz="1400" spc="45" dirty="0">
                <a:solidFill>
                  <a:srgbClr val="1D1D1B"/>
                </a:solidFill>
                <a:latin typeface="Helvetica LT Pro Light" panose="020B0303020202020204" pitchFamily="34" charset="0"/>
                <a:cs typeface="Helvetica"/>
              </a:rPr>
              <a:t> </a:t>
            </a:r>
            <a:r>
              <a:rPr sz="1400" spc="-10" dirty="0">
                <a:solidFill>
                  <a:srgbClr val="1D1D1B"/>
                </a:solidFill>
                <a:latin typeface="Helvetica LT Pro Light" panose="020B0303020202020204" pitchFamily="34" charset="0"/>
                <a:cs typeface="Helvetica"/>
              </a:rPr>
              <a:t>clothes </a:t>
            </a:r>
            <a:r>
              <a:rPr sz="1400" dirty="0">
                <a:solidFill>
                  <a:srgbClr val="1D1D1B"/>
                </a:solidFill>
                <a:latin typeface="Helvetica LT Pro Light" panose="020B0303020202020204" pitchFamily="34" charset="0"/>
                <a:cs typeface="Arial"/>
              </a:rPr>
              <a:t>and</a:t>
            </a:r>
            <a:r>
              <a:rPr sz="1400" spc="9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accessories</a:t>
            </a:r>
            <a:r>
              <a:rPr sz="1400" spc="9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and</a:t>
            </a:r>
            <a:r>
              <a:rPr sz="1400" spc="95" dirty="0">
                <a:solidFill>
                  <a:srgbClr val="1D1D1B"/>
                </a:solidFill>
                <a:latin typeface="Helvetica LT Pro Light" panose="020B0303020202020204" pitchFamily="34" charset="0"/>
                <a:cs typeface="Arial"/>
              </a:rPr>
              <a:t> </a:t>
            </a:r>
            <a:r>
              <a:rPr sz="1400" spc="-10" dirty="0">
                <a:solidFill>
                  <a:srgbClr val="1D1D1B"/>
                </a:solidFill>
                <a:latin typeface="Helvetica LT Pro Light" panose="020B0303020202020204" pitchFamily="34" charset="0"/>
                <a:cs typeface="Arial"/>
              </a:rPr>
              <a:t>interview training</a:t>
            </a:r>
            <a:r>
              <a:rPr sz="1400" spc="-10" dirty="0">
                <a:solidFill>
                  <a:srgbClr val="1D1D1B"/>
                </a:solidFill>
                <a:latin typeface="Arial"/>
                <a:cs typeface="Arial"/>
              </a:rPr>
              <a:t>.</a:t>
            </a:r>
            <a:endParaRPr lang="en-GB" sz="1400" spc="-10" dirty="0">
              <a:solidFill>
                <a:srgbClr val="1D1D1B"/>
              </a:solidFill>
              <a:latin typeface="Arial"/>
              <a:cs typeface="Arial"/>
            </a:endParaRPr>
          </a:p>
        </p:txBody>
      </p:sp>
      <p:sp>
        <p:nvSpPr>
          <p:cNvPr id="17" name="object 17">
            <a:extLst>
              <a:ext uri="{FF2B5EF4-FFF2-40B4-BE49-F238E27FC236}">
                <a16:creationId xmlns:a16="http://schemas.microsoft.com/office/drawing/2014/main" id="{A3B138E6-3210-987E-58BF-981F5A9BAFF6}"/>
              </a:ext>
            </a:extLst>
          </p:cNvPr>
          <p:cNvSpPr/>
          <p:nvPr/>
        </p:nvSpPr>
        <p:spPr>
          <a:xfrm>
            <a:off x="8564601" y="2744100"/>
            <a:ext cx="1182370" cy="658495"/>
          </a:xfrm>
          <a:custGeom>
            <a:avLst/>
            <a:gdLst/>
            <a:ahLst/>
            <a:cxnLst/>
            <a:rect l="l" t="t" r="r" b="b"/>
            <a:pathLst>
              <a:path w="1182370" h="658494">
                <a:moveTo>
                  <a:pt x="578455" y="4255"/>
                </a:moveTo>
                <a:lnTo>
                  <a:pt x="524951" y="5409"/>
                </a:lnTo>
                <a:lnTo>
                  <a:pt x="472223" y="9625"/>
                </a:lnTo>
                <a:lnTo>
                  <a:pt x="420589" y="16738"/>
                </a:lnTo>
                <a:lnTo>
                  <a:pt x="370367" y="26587"/>
                </a:lnTo>
                <a:lnTo>
                  <a:pt x="321876" y="39007"/>
                </a:lnTo>
                <a:lnTo>
                  <a:pt x="275433" y="53835"/>
                </a:lnTo>
                <a:lnTo>
                  <a:pt x="231358" y="70909"/>
                </a:lnTo>
                <a:lnTo>
                  <a:pt x="189967" y="90065"/>
                </a:lnTo>
                <a:lnTo>
                  <a:pt x="151539" y="111166"/>
                </a:lnTo>
                <a:lnTo>
                  <a:pt x="116512" y="133971"/>
                </a:lnTo>
                <a:lnTo>
                  <a:pt x="85085" y="158394"/>
                </a:lnTo>
                <a:lnTo>
                  <a:pt x="41258" y="203116"/>
                </a:lnTo>
                <a:lnTo>
                  <a:pt x="12730" y="249005"/>
                </a:lnTo>
                <a:lnTo>
                  <a:pt x="0" y="294947"/>
                </a:lnTo>
                <a:lnTo>
                  <a:pt x="3564" y="339826"/>
                </a:lnTo>
                <a:lnTo>
                  <a:pt x="28670" y="389031"/>
                </a:lnTo>
                <a:lnTo>
                  <a:pt x="87049" y="440646"/>
                </a:lnTo>
                <a:lnTo>
                  <a:pt x="132440" y="465578"/>
                </a:lnTo>
                <a:lnTo>
                  <a:pt x="190619" y="488978"/>
                </a:lnTo>
                <a:lnTo>
                  <a:pt x="263076" y="510133"/>
                </a:lnTo>
                <a:lnTo>
                  <a:pt x="265039" y="537545"/>
                </a:lnTo>
                <a:lnTo>
                  <a:pt x="260839" y="564915"/>
                </a:lnTo>
                <a:lnTo>
                  <a:pt x="247940" y="592465"/>
                </a:lnTo>
                <a:lnTo>
                  <a:pt x="223807" y="620420"/>
                </a:lnTo>
                <a:lnTo>
                  <a:pt x="211586" y="631957"/>
                </a:lnTo>
                <a:lnTo>
                  <a:pt x="204451" y="639929"/>
                </a:lnTo>
                <a:lnTo>
                  <a:pt x="201713" y="645950"/>
                </a:lnTo>
                <a:lnTo>
                  <a:pt x="202687" y="651637"/>
                </a:lnTo>
                <a:lnTo>
                  <a:pt x="204364" y="655599"/>
                </a:lnTo>
                <a:lnTo>
                  <a:pt x="208491" y="658241"/>
                </a:lnTo>
                <a:lnTo>
                  <a:pt x="213000" y="658241"/>
                </a:lnTo>
                <a:lnTo>
                  <a:pt x="268049" y="616291"/>
                </a:lnTo>
                <a:lnTo>
                  <a:pt x="308792" y="574460"/>
                </a:lnTo>
                <a:lnTo>
                  <a:pt x="310300" y="572566"/>
                </a:lnTo>
                <a:lnTo>
                  <a:pt x="280932" y="572566"/>
                </a:lnTo>
                <a:lnTo>
                  <a:pt x="284473" y="558030"/>
                </a:lnTo>
                <a:lnTo>
                  <a:pt x="286201" y="543639"/>
                </a:lnTo>
                <a:lnTo>
                  <a:pt x="286311" y="535835"/>
                </a:lnTo>
                <a:lnTo>
                  <a:pt x="286257" y="527456"/>
                </a:lnTo>
                <a:lnTo>
                  <a:pt x="285364" y="515378"/>
                </a:lnTo>
                <a:lnTo>
                  <a:pt x="409334" y="515378"/>
                </a:lnTo>
                <a:lnTo>
                  <a:pt x="358618" y="507923"/>
                </a:lnTo>
                <a:lnTo>
                  <a:pt x="360799" y="503948"/>
                </a:lnTo>
                <a:lnTo>
                  <a:pt x="336164" y="503948"/>
                </a:lnTo>
                <a:lnTo>
                  <a:pt x="294861" y="495586"/>
                </a:lnTo>
                <a:lnTo>
                  <a:pt x="280471" y="486867"/>
                </a:lnTo>
                <a:lnTo>
                  <a:pt x="258516" y="486867"/>
                </a:lnTo>
                <a:lnTo>
                  <a:pt x="195578" y="467886"/>
                </a:lnTo>
                <a:lnTo>
                  <a:pt x="141736" y="446080"/>
                </a:lnTo>
                <a:lnTo>
                  <a:pt x="97331" y="421632"/>
                </a:lnTo>
                <a:lnTo>
                  <a:pt x="62703" y="394722"/>
                </a:lnTo>
                <a:lnTo>
                  <a:pt x="38192" y="365534"/>
                </a:lnTo>
                <a:lnTo>
                  <a:pt x="21411" y="295540"/>
                </a:lnTo>
                <a:lnTo>
                  <a:pt x="33271" y="255384"/>
                </a:lnTo>
                <a:lnTo>
                  <a:pt x="59258" y="214761"/>
                </a:lnTo>
                <a:lnTo>
                  <a:pt x="98915" y="174650"/>
                </a:lnTo>
                <a:lnTo>
                  <a:pt x="132183" y="149001"/>
                </a:lnTo>
                <a:lnTo>
                  <a:pt x="169589" y="125196"/>
                </a:lnTo>
                <a:lnTo>
                  <a:pt x="210740" y="103434"/>
                </a:lnTo>
                <a:lnTo>
                  <a:pt x="255241" y="83919"/>
                </a:lnTo>
                <a:lnTo>
                  <a:pt x="302698" y="66852"/>
                </a:lnTo>
                <a:lnTo>
                  <a:pt x="352716" y="52436"/>
                </a:lnTo>
                <a:lnTo>
                  <a:pt x="404902" y="40871"/>
                </a:lnTo>
                <a:lnTo>
                  <a:pt x="458860" y="32361"/>
                </a:lnTo>
                <a:lnTo>
                  <a:pt x="514196" y="27107"/>
                </a:lnTo>
                <a:lnTo>
                  <a:pt x="570517" y="25311"/>
                </a:lnTo>
                <a:lnTo>
                  <a:pt x="759417" y="25311"/>
                </a:lnTo>
                <a:lnTo>
                  <a:pt x="740439" y="20791"/>
                </a:lnTo>
                <a:lnTo>
                  <a:pt x="686517" y="11783"/>
                </a:lnTo>
                <a:lnTo>
                  <a:pt x="632416" y="6325"/>
                </a:lnTo>
                <a:lnTo>
                  <a:pt x="578455" y="4255"/>
                </a:lnTo>
                <a:close/>
              </a:path>
              <a:path w="1182370" h="658494">
                <a:moveTo>
                  <a:pt x="409334" y="515378"/>
                </a:moveTo>
                <a:lnTo>
                  <a:pt x="285364" y="515378"/>
                </a:lnTo>
                <a:lnTo>
                  <a:pt x="303803" y="519366"/>
                </a:lnTo>
                <a:lnTo>
                  <a:pt x="322994" y="523201"/>
                </a:lnTo>
                <a:lnTo>
                  <a:pt x="313239" y="535846"/>
                </a:lnTo>
                <a:lnTo>
                  <a:pt x="302830" y="548384"/>
                </a:lnTo>
                <a:lnTo>
                  <a:pt x="291987" y="560672"/>
                </a:lnTo>
                <a:lnTo>
                  <a:pt x="280932" y="572566"/>
                </a:lnTo>
                <a:lnTo>
                  <a:pt x="310300" y="572566"/>
                </a:lnTo>
                <a:lnTo>
                  <a:pt x="346210" y="527456"/>
                </a:lnTo>
                <a:lnTo>
                  <a:pt x="539415" y="527456"/>
                </a:lnTo>
                <a:lnTo>
                  <a:pt x="505389" y="525981"/>
                </a:lnTo>
                <a:lnTo>
                  <a:pt x="434662" y="519101"/>
                </a:lnTo>
                <a:lnTo>
                  <a:pt x="409334" y="515378"/>
                </a:lnTo>
                <a:close/>
              </a:path>
              <a:path w="1182370" h="658494">
                <a:moveTo>
                  <a:pt x="539415" y="527456"/>
                </a:moveTo>
                <a:lnTo>
                  <a:pt x="346210" y="527456"/>
                </a:lnTo>
                <a:lnTo>
                  <a:pt x="398699" y="535846"/>
                </a:lnTo>
                <a:lnTo>
                  <a:pt x="448672" y="542219"/>
                </a:lnTo>
                <a:lnTo>
                  <a:pt x="496399" y="546684"/>
                </a:lnTo>
                <a:lnTo>
                  <a:pt x="541834" y="549306"/>
                </a:lnTo>
                <a:lnTo>
                  <a:pt x="585008" y="550164"/>
                </a:lnTo>
                <a:lnTo>
                  <a:pt x="656606" y="547540"/>
                </a:lnTo>
                <a:lnTo>
                  <a:pt x="721286" y="539970"/>
                </a:lnTo>
                <a:lnTo>
                  <a:pt x="774767" y="528822"/>
                </a:lnTo>
                <a:lnTo>
                  <a:pt x="570917" y="528822"/>
                </a:lnTo>
                <a:lnTo>
                  <a:pt x="539415" y="527456"/>
                </a:lnTo>
                <a:close/>
              </a:path>
              <a:path w="1182370" h="658494">
                <a:moveTo>
                  <a:pt x="942207" y="82372"/>
                </a:moveTo>
                <a:lnTo>
                  <a:pt x="906686" y="82372"/>
                </a:lnTo>
                <a:lnTo>
                  <a:pt x="942416" y="111166"/>
                </a:lnTo>
                <a:lnTo>
                  <a:pt x="971244" y="145758"/>
                </a:lnTo>
                <a:lnTo>
                  <a:pt x="992424" y="184854"/>
                </a:lnTo>
                <a:lnTo>
                  <a:pt x="1005209" y="227159"/>
                </a:lnTo>
                <a:lnTo>
                  <a:pt x="1008853" y="271378"/>
                </a:lnTo>
                <a:lnTo>
                  <a:pt x="1002609" y="316217"/>
                </a:lnTo>
                <a:lnTo>
                  <a:pt x="981858" y="367676"/>
                </a:lnTo>
                <a:lnTo>
                  <a:pt x="945900" y="415430"/>
                </a:lnTo>
                <a:lnTo>
                  <a:pt x="893804" y="457402"/>
                </a:lnTo>
                <a:lnTo>
                  <a:pt x="824636" y="491518"/>
                </a:lnTo>
                <a:lnTo>
                  <a:pt x="783360" y="504982"/>
                </a:lnTo>
                <a:lnTo>
                  <a:pt x="737466" y="515703"/>
                </a:lnTo>
                <a:lnTo>
                  <a:pt x="686839" y="523423"/>
                </a:lnTo>
                <a:lnTo>
                  <a:pt x="631361" y="527883"/>
                </a:lnTo>
                <a:lnTo>
                  <a:pt x="570917" y="528822"/>
                </a:lnTo>
                <a:lnTo>
                  <a:pt x="774767" y="528822"/>
                </a:lnTo>
                <a:lnTo>
                  <a:pt x="830649" y="511739"/>
                </a:lnTo>
                <a:lnTo>
                  <a:pt x="875709" y="491955"/>
                </a:lnTo>
                <a:lnTo>
                  <a:pt x="914607" y="468976"/>
                </a:lnTo>
                <a:lnTo>
                  <a:pt x="947531" y="443241"/>
                </a:lnTo>
                <a:lnTo>
                  <a:pt x="974669" y="415188"/>
                </a:lnTo>
                <a:lnTo>
                  <a:pt x="1012345" y="353879"/>
                </a:lnTo>
                <a:lnTo>
                  <a:pt x="1029980" y="276766"/>
                </a:lnTo>
                <a:lnTo>
                  <a:pt x="1027724" y="232494"/>
                </a:lnTo>
                <a:lnTo>
                  <a:pt x="1017101" y="189748"/>
                </a:lnTo>
                <a:lnTo>
                  <a:pt x="998720" y="149590"/>
                </a:lnTo>
                <a:lnTo>
                  <a:pt x="973189" y="113083"/>
                </a:lnTo>
                <a:lnTo>
                  <a:pt x="942207" y="82372"/>
                </a:lnTo>
                <a:close/>
              </a:path>
              <a:path w="1182370" h="658494">
                <a:moveTo>
                  <a:pt x="360078" y="461225"/>
                </a:moveTo>
                <a:lnTo>
                  <a:pt x="354173" y="464388"/>
                </a:lnTo>
                <a:lnTo>
                  <a:pt x="352458" y="470014"/>
                </a:lnTo>
                <a:lnTo>
                  <a:pt x="349605" y="478118"/>
                </a:lnTo>
                <a:lnTo>
                  <a:pt x="345883" y="486510"/>
                </a:lnTo>
                <a:lnTo>
                  <a:pt x="341375" y="495137"/>
                </a:lnTo>
                <a:lnTo>
                  <a:pt x="336164" y="503948"/>
                </a:lnTo>
                <a:lnTo>
                  <a:pt x="360799" y="503948"/>
                </a:lnTo>
                <a:lnTo>
                  <a:pt x="374696" y="470522"/>
                </a:lnTo>
                <a:lnTo>
                  <a:pt x="371483" y="464566"/>
                </a:lnTo>
                <a:lnTo>
                  <a:pt x="365819" y="462876"/>
                </a:lnTo>
                <a:lnTo>
                  <a:pt x="360078" y="461225"/>
                </a:lnTo>
                <a:close/>
              </a:path>
              <a:path w="1182370" h="658494">
                <a:moveTo>
                  <a:pt x="261552" y="416483"/>
                </a:moveTo>
                <a:lnTo>
                  <a:pt x="255786" y="417220"/>
                </a:lnTo>
                <a:lnTo>
                  <a:pt x="249906" y="417906"/>
                </a:lnTo>
                <a:lnTo>
                  <a:pt x="245689" y="423202"/>
                </a:lnTo>
                <a:lnTo>
                  <a:pt x="252446" y="461323"/>
                </a:lnTo>
                <a:lnTo>
                  <a:pt x="257399" y="481939"/>
                </a:lnTo>
                <a:lnTo>
                  <a:pt x="258516" y="486867"/>
                </a:lnTo>
                <a:lnTo>
                  <a:pt x="280471" y="486867"/>
                </a:lnTo>
                <a:lnTo>
                  <a:pt x="278870" y="479739"/>
                </a:lnTo>
                <a:lnTo>
                  <a:pt x="273343" y="456549"/>
                </a:lnTo>
                <a:lnTo>
                  <a:pt x="271004" y="446080"/>
                </a:lnTo>
                <a:lnTo>
                  <a:pt x="269117" y="436347"/>
                </a:lnTo>
                <a:lnTo>
                  <a:pt x="267673" y="426567"/>
                </a:lnTo>
                <a:lnTo>
                  <a:pt x="266987" y="420712"/>
                </a:lnTo>
                <a:lnTo>
                  <a:pt x="261552" y="416483"/>
                </a:lnTo>
                <a:close/>
              </a:path>
              <a:path w="1182370" h="658494">
                <a:moveTo>
                  <a:pt x="1020199" y="0"/>
                </a:moveTo>
                <a:lnTo>
                  <a:pt x="1010572" y="6743"/>
                </a:lnTo>
                <a:lnTo>
                  <a:pt x="1009391" y="13360"/>
                </a:lnTo>
                <a:lnTo>
                  <a:pt x="1012757" y="18186"/>
                </a:lnTo>
                <a:lnTo>
                  <a:pt x="1043680" y="68693"/>
                </a:lnTo>
                <a:lnTo>
                  <a:pt x="1069561" y="124037"/>
                </a:lnTo>
                <a:lnTo>
                  <a:pt x="1085959" y="177395"/>
                </a:lnTo>
                <a:lnTo>
                  <a:pt x="1088436" y="221945"/>
                </a:lnTo>
                <a:lnTo>
                  <a:pt x="1087509" y="227749"/>
                </a:lnTo>
                <a:lnTo>
                  <a:pt x="1091471" y="233184"/>
                </a:lnTo>
                <a:lnTo>
                  <a:pt x="1097821" y="234200"/>
                </a:lnTo>
                <a:lnTo>
                  <a:pt x="1098380" y="234238"/>
                </a:lnTo>
                <a:lnTo>
                  <a:pt x="1104057" y="234238"/>
                </a:lnTo>
                <a:lnTo>
                  <a:pt x="1108578" y="230492"/>
                </a:lnTo>
                <a:lnTo>
                  <a:pt x="1109391" y="225259"/>
                </a:lnTo>
                <a:lnTo>
                  <a:pt x="1109008" y="187062"/>
                </a:lnTo>
                <a:lnTo>
                  <a:pt x="1098644" y="142661"/>
                </a:lnTo>
                <a:lnTo>
                  <a:pt x="1080547" y="95432"/>
                </a:lnTo>
                <a:lnTo>
                  <a:pt x="1056964" y="48751"/>
                </a:lnTo>
                <a:lnTo>
                  <a:pt x="1030143" y="5994"/>
                </a:lnTo>
                <a:lnTo>
                  <a:pt x="1026816" y="1181"/>
                </a:lnTo>
                <a:lnTo>
                  <a:pt x="1020199" y="0"/>
                </a:lnTo>
                <a:close/>
              </a:path>
              <a:path w="1182370" h="658494">
                <a:moveTo>
                  <a:pt x="1116147" y="3086"/>
                </a:moveTo>
                <a:lnTo>
                  <a:pt x="1109327" y="3289"/>
                </a:lnTo>
                <a:lnTo>
                  <a:pt x="1101235" y="11783"/>
                </a:lnTo>
                <a:lnTo>
                  <a:pt x="1101180" y="13360"/>
                </a:lnTo>
                <a:lnTo>
                  <a:pt x="1101339" y="18694"/>
                </a:lnTo>
                <a:lnTo>
                  <a:pt x="1105670" y="22771"/>
                </a:lnTo>
                <a:lnTo>
                  <a:pt x="1131509" y="59799"/>
                </a:lnTo>
                <a:lnTo>
                  <a:pt x="1149464" y="107256"/>
                </a:lnTo>
                <a:lnTo>
                  <a:pt x="1159235" y="153282"/>
                </a:lnTo>
                <a:lnTo>
                  <a:pt x="1160521" y="186016"/>
                </a:lnTo>
                <a:lnTo>
                  <a:pt x="1159721" y="191884"/>
                </a:lnTo>
                <a:lnTo>
                  <a:pt x="1163849" y="197307"/>
                </a:lnTo>
                <a:lnTo>
                  <a:pt x="1170249" y="198183"/>
                </a:lnTo>
                <a:lnTo>
                  <a:pt x="1170745" y="198208"/>
                </a:lnTo>
                <a:lnTo>
                  <a:pt x="1176549" y="198208"/>
                </a:lnTo>
                <a:lnTo>
                  <a:pt x="1181171" y="194310"/>
                </a:lnTo>
                <a:lnTo>
                  <a:pt x="1181808" y="189748"/>
                </a:lnTo>
                <a:lnTo>
                  <a:pt x="1181794" y="184854"/>
                </a:lnTo>
                <a:lnTo>
                  <a:pt x="1180727" y="150498"/>
                </a:lnTo>
                <a:lnTo>
                  <a:pt x="1169732" y="99504"/>
                </a:lnTo>
                <a:lnTo>
                  <a:pt x="1149474" y="47777"/>
                </a:lnTo>
                <a:lnTo>
                  <a:pt x="1120491" y="7137"/>
                </a:lnTo>
                <a:lnTo>
                  <a:pt x="1116147" y="3086"/>
                </a:lnTo>
                <a:close/>
              </a:path>
              <a:path w="1182370" h="658494">
                <a:moveTo>
                  <a:pt x="759417" y="25311"/>
                </a:moveTo>
                <a:lnTo>
                  <a:pt x="570517" y="25311"/>
                </a:lnTo>
                <a:lnTo>
                  <a:pt x="616942" y="26548"/>
                </a:lnTo>
                <a:lnTo>
                  <a:pt x="663543" y="30334"/>
                </a:lnTo>
                <a:lnTo>
                  <a:pt x="710106" y="36778"/>
                </a:lnTo>
                <a:lnTo>
                  <a:pt x="756416" y="45991"/>
                </a:lnTo>
                <a:lnTo>
                  <a:pt x="802257" y="58082"/>
                </a:lnTo>
                <a:lnTo>
                  <a:pt x="847415" y="73161"/>
                </a:lnTo>
                <a:lnTo>
                  <a:pt x="891703" y="91351"/>
                </a:lnTo>
                <a:lnTo>
                  <a:pt x="897085" y="93789"/>
                </a:lnTo>
                <a:lnTo>
                  <a:pt x="903352" y="91338"/>
                </a:lnTo>
                <a:lnTo>
                  <a:pt x="906305" y="84810"/>
                </a:lnTo>
                <a:lnTo>
                  <a:pt x="906597" y="83591"/>
                </a:lnTo>
                <a:lnTo>
                  <a:pt x="906686" y="82372"/>
                </a:lnTo>
                <a:lnTo>
                  <a:pt x="942207" y="82372"/>
                </a:lnTo>
                <a:lnTo>
                  <a:pt x="941117" y="81291"/>
                </a:lnTo>
                <a:lnTo>
                  <a:pt x="903113" y="55278"/>
                </a:lnTo>
                <a:lnTo>
                  <a:pt x="891442" y="50114"/>
                </a:lnTo>
                <a:lnTo>
                  <a:pt x="846476" y="50114"/>
                </a:lnTo>
                <a:lnTo>
                  <a:pt x="793865" y="33514"/>
                </a:lnTo>
                <a:lnTo>
                  <a:pt x="759417" y="25311"/>
                </a:lnTo>
                <a:close/>
              </a:path>
              <a:path w="1182370" h="658494">
                <a:moveTo>
                  <a:pt x="854235" y="34290"/>
                </a:moveTo>
                <a:lnTo>
                  <a:pt x="848177" y="37249"/>
                </a:lnTo>
                <a:lnTo>
                  <a:pt x="846285" y="42837"/>
                </a:lnTo>
                <a:lnTo>
                  <a:pt x="845472" y="45300"/>
                </a:lnTo>
                <a:lnTo>
                  <a:pt x="845599" y="47866"/>
                </a:lnTo>
                <a:lnTo>
                  <a:pt x="846476" y="50114"/>
                </a:lnTo>
                <a:lnTo>
                  <a:pt x="891442" y="50114"/>
                </a:lnTo>
                <a:lnTo>
                  <a:pt x="859785" y="36106"/>
                </a:lnTo>
                <a:lnTo>
                  <a:pt x="854235" y="34290"/>
                </a:lnTo>
                <a:close/>
              </a:path>
            </a:pathLst>
          </a:custGeom>
          <a:solidFill>
            <a:srgbClr val="191414"/>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606" y="0"/>
            <a:ext cx="13307694" cy="7547609"/>
          </a:xfrm>
          <a:custGeom>
            <a:avLst/>
            <a:gdLst/>
            <a:ahLst/>
            <a:cxnLst/>
            <a:rect l="l" t="t" r="r" b="b"/>
            <a:pathLst>
              <a:path w="13307694" h="7547609">
                <a:moveTo>
                  <a:pt x="13307301" y="0"/>
                </a:moveTo>
                <a:lnTo>
                  <a:pt x="0" y="0"/>
                </a:lnTo>
                <a:lnTo>
                  <a:pt x="0" y="7547292"/>
                </a:lnTo>
                <a:lnTo>
                  <a:pt x="13307301" y="7547292"/>
                </a:lnTo>
                <a:lnTo>
                  <a:pt x="13307301" y="0"/>
                </a:lnTo>
                <a:close/>
              </a:path>
            </a:pathLst>
          </a:custGeom>
          <a:solidFill>
            <a:srgbClr val="F5F4F4"/>
          </a:solidFill>
        </p:spPr>
        <p:txBody>
          <a:bodyPr wrap="square" lIns="0" tIns="0" rIns="0" bIns="0" rtlCol="0"/>
          <a:lstStyle/>
          <a:p>
            <a:endParaRPr/>
          </a:p>
        </p:txBody>
      </p:sp>
      <p:sp>
        <p:nvSpPr>
          <p:cNvPr id="3" name="object 3"/>
          <p:cNvSpPr/>
          <p:nvPr/>
        </p:nvSpPr>
        <p:spPr>
          <a:xfrm>
            <a:off x="2622550" y="962025"/>
            <a:ext cx="7391400" cy="3233782"/>
          </a:xfrm>
          <a:custGeom>
            <a:avLst/>
            <a:gdLst/>
            <a:ahLst/>
            <a:cxnLst/>
            <a:rect l="l" t="t" r="r" b="b"/>
            <a:pathLst>
              <a:path w="7253605" h="2908300">
                <a:moveTo>
                  <a:pt x="5107733" y="19"/>
                </a:moveTo>
                <a:lnTo>
                  <a:pt x="5005488" y="0"/>
                </a:lnTo>
                <a:lnTo>
                  <a:pt x="4903271" y="894"/>
                </a:lnTo>
                <a:lnTo>
                  <a:pt x="4801106" y="2702"/>
                </a:lnTo>
                <a:lnTo>
                  <a:pt x="4699014" y="5421"/>
                </a:lnTo>
                <a:lnTo>
                  <a:pt x="4597019" y="9051"/>
                </a:lnTo>
                <a:lnTo>
                  <a:pt x="4495141" y="13592"/>
                </a:lnTo>
                <a:lnTo>
                  <a:pt x="4393404" y="19041"/>
                </a:lnTo>
                <a:lnTo>
                  <a:pt x="4291830" y="25399"/>
                </a:lnTo>
                <a:lnTo>
                  <a:pt x="4190441" y="32665"/>
                </a:lnTo>
                <a:lnTo>
                  <a:pt x="4089259" y="40837"/>
                </a:lnTo>
                <a:lnTo>
                  <a:pt x="3988308" y="49914"/>
                </a:lnTo>
                <a:lnTo>
                  <a:pt x="3887608" y="59897"/>
                </a:lnTo>
                <a:lnTo>
                  <a:pt x="3787183" y="70783"/>
                </a:lnTo>
                <a:lnTo>
                  <a:pt x="3687055" y="82572"/>
                </a:lnTo>
                <a:lnTo>
                  <a:pt x="3587246" y="95263"/>
                </a:lnTo>
                <a:lnTo>
                  <a:pt x="3487778" y="108855"/>
                </a:lnTo>
                <a:lnTo>
                  <a:pt x="3388675" y="123348"/>
                </a:lnTo>
                <a:lnTo>
                  <a:pt x="3289957" y="138740"/>
                </a:lnTo>
                <a:lnTo>
                  <a:pt x="3191648" y="155030"/>
                </a:lnTo>
                <a:lnTo>
                  <a:pt x="3093769" y="172218"/>
                </a:lnTo>
                <a:lnTo>
                  <a:pt x="2996344" y="190303"/>
                </a:lnTo>
                <a:lnTo>
                  <a:pt x="2899394" y="209283"/>
                </a:lnTo>
                <a:lnTo>
                  <a:pt x="2802942" y="229159"/>
                </a:lnTo>
                <a:lnTo>
                  <a:pt x="2707010" y="249928"/>
                </a:lnTo>
                <a:lnTo>
                  <a:pt x="2611620" y="271591"/>
                </a:lnTo>
                <a:lnTo>
                  <a:pt x="2516795" y="294146"/>
                </a:lnTo>
                <a:lnTo>
                  <a:pt x="2453481" y="309783"/>
                </a:lnTo>
                <a:lnTo>
                  <a:pt x="2390721" y="325748"/>
                </a:lnTo>
                <a:lnTo>
                  <a:pt x="2328525" y="342036"/>
                </a:lnTo>
                <a:lnTo>
                  <a:pt x="2266904" y="358642"/>
                </a:lnTo>
                <a:lnTo>
                  <a:pt x="2205869" y="375560"/>
                </a:lnTo>
                <a:lnTo>
                  <a:pt x="2145429" y="392784"/>
                </a:lnTo>
                <a:lnTo>
                  <a:pt x="2085595" y="410311"/>
                </a:lnTo>
                <a:lnTo>
                  <a:pt x="2026378" y="428133"/>
                </a:lnTo>
                <a:lnTo>
                  <a:pt x="1967789" y="446247"/>
                </a:lnTo>
                <a:lnTo>
                  <a:pt x="1909836" y="464647"/>
                </a:lnTo>
                <a:lnTo>
                  <a:pt x="1852532" y="483327"/>
                </a:lnTo>
                <a:lnTo>
                  <a:pt x="1795886" y="502282"/>
                </a:lnTo>
                <a:lnTo>
                  <a:pt x="1739909" y="521507"/>
                </a:lnTo>
                <a:lnTo>
                  <a:pt x="1684612" y="540996"/>
                </a:lnTo>
                <a:lnTo>
                  <a:pt x="1630004" y="560745"/>
                </a:lnTo>
                <a:lnTo>
                  <a:pt x="1576097" y="580748"/>
                </a:lnTo>
                <a:lnTo>
                  <a:pt x="1522900" y="601000"/>
                </a:lnTo>
                <a:lnTo>
                  <a:pt x="1470425" y="621495"/>
                </a:lnTo>
                <a:lnTo>
                  <a:pt x="1418681" y="642228"/>
                </a:lnTo>
                <a:lnTo>
                  <a:pt x="1367679" y="663194"/>
                </a:lnTo>
                <a:lnTo>
                  <a:pt x="1317430" y="684387"/>
                </a:lnTo>
                <a:lnTo>
                  <a:pt x="1267944" y="705803"/>
                </a:lnTo>
                <a:lnTo>
                  <a:pt x="1219231" y="727436"/>
                </a:lnTo>
                <a:lnTo>
                  <a:pt x="1171303" y="749280"/>
                </a:lnTo>
                <a:lnTo>
                  <a:pt x="1124168" y="771330"/>
                </a:lnTo>
                <a:lnTo>
                  <a:pt x="1077839" y="793582"/>
                </a:lnTo>
                <a:lnTo>
                  <a:pt x="1032325" y="816030"/>
                </a:lnTo>
                <a:lnTo>
                  <a:pt x="987636" y="838667"/>
                </a:lnTo>
                <a:lnTo>
                  <a:pt x="943784" y="861491"/>
                </a:lnTo>
                <a:lnTo>
                  <a:pt x="900779" y="884494"/>
                </a:lnTo>
                <a:lnTo>
                  <a:pt x="858630" y="907671"/>
                </a:lnTo>
                <a:lnTo>
                  <a:pt x="817349" y="931018"/>
                </a:lnTo>
                <a:lnTo>
                  <a:pt x="776946" y="954529"/>
                </a:lnTo>
                <a:lnTo>
                  <a:pt x="737432" y="978199"/>
                </a:lnTo>
                <a:lnTo>
                  <a:pt x="698816" y="1002022"/>
                </a:lnTo>
                <a:lnTo>
                  <a:pt x="661110" y="1025993"/>
                </a:lnTo>
                <a:lnTo>
                  <a:pt x="624324" y="1050107"/>
                </a:lnTo>
                <a:lnTo>
                  <a:pt x="588468" y="1074359"/>
                </a:lnTo>
                <a:lnTo>
                  <a:pt x="553552" y="1098742"/>
                </a:lnTo>
                <a:lnTo>
                  <a:pt x="519588" y="1123253"/>
                </a:lnTo>
                <a:lnTo>
                  <a:pt x="486586" y="1147886"/>
                </a:lnTo>
                <a:lnTo>
                  <a:pt x="454556" y="1172634"/>
                </a:lnTo>
                <a:lnTo>
                  <a:pt x="423508" y="1197494"/>
                </a:lnTo>
                <a:lnTo>
                  <a:pt x="393453" y="1222460"/>
                </a:lnTo>
                <a:lnTo>
                  <a:pt x="364402" y="1247526"/>
                </a:lnTo>
                <a:lnTo>
                  <a:pt x="309351" y="1297939"/>
                </a:lnTo>
                <a:lnTo>
                  <a:pt x="258440" y="1348690"/>
                </a:lnTo>
                <a:lnTo>
                  <a:pt x="211752" y="1399737"/>
                </a:lnTo>
                <a:lnTo>
                  <a:pt x="169371" y="1451038"/>
                </a:lnTo>
                <a:lnTo>
                  <a:pt x="131380" y="1502551"/>
                </a:lnTo>
                <a:lnTo>
                  <a:pt x="99915" y="1551016"/>
                </a:lnTo>
                <a:lnTo>
                  <a:pt x="72724" y="1599419"/>
                </a:lnTo>
                <a:lnTo>
                  <a:pt x="49820" y="1647687"/>
                </a:lnTo>
                <a:lnTo>
                  <a:pt x="31213" y="1695746"/>
                </a:lnTo>
                <a:lnTo>
                  <a:pt x="16916" y="1743525"/>
                </a:lnTo>
                <a:lnTo>
                  <a:pt x="6940" y="1790950"/>
                </a:lnTo>
                <a:lnTo>
                  <a:pt x="1297" y="1837949"/>
                </a:lnTo>
                <a:lnTo>
                  <a:pt x="0" y="1884449"/>
                </a:lnTo>
                <a:lnTo>
                  <a:pt x="3058" y="1930377"/>
                </a:lnTo>
                <a:lnTo>
                  <a:pt x="10485" y="1975661"/>
                </a:lnTo>
                <a:lnTo>
                  <a:pt x="22293" y="2020228"/>
                </a:lnTo>
                <a:lnTo>
                  <a:pt x="38492" y="2064005"/>
                </a:lnTo>
                <a:lnTo>
                  <a:pt x="62551" y="2113379"/>
                </a:lnTo>
                <a:lnTo>
                  <a:pt x="92187" y="2161383"/>
                </a:lnTo>
                <a:lnTo>
                  <a:pt x="127367" y="2208008"/>
                </a:lnTo>
                <a:lnTo>
                  <a:pt x="168062" y="2253242"/>
                </a:lnTo>
                <a:lnTo>
                  <a:pt x="214241" y="2297075"/>
                </a:lnTo>
                <a:lnTo>
                  <a:pt x="265872" y="2339494"/>
                </a:lnTo>
                <a:lnTo>
                  <a:pt x="322926" y="2380490"/>
                </a:lnTo>
                <a:lnTo>
                  <a:pt x="385370" y="2420052"/>
                </a:lnTo>
                <a:lnTo>
                  <a:pt x="418604" y="2439291"/>
                </a:lnTo>
                <a:lnTo>
                  <a:pt x="453175" y="2458167"/>
                </a:lnTo>
                <a:lnTo>
                  <a:pt x="489078" y="2476680"/>
                </a:lnTo>
                <a:lnTo>
                  <a:pt x="526309" y="2494827"/>
                </a:lnTo>
                <a:lnTo>
                  <a:pt x="564865" y="2512607"/>
                </a:lnTo>
                <a:lnTo>
                  <a:pt x="604742" y="2530019"/>
                </a:lnTo>
                <a:lnTo>
                  <a:pt x="645936" y="2547061"/>
                </a:lnTo>
                <a:lnTo>
                  <a:pt x="688443" y="2563732"/>
                </a:lnTo>
                <a:lnTo>
                  <a:pt x="732260" y="2580031"/>
                </a:lnTo>
                <a:lnTo>
                  <a:pt x="777381" y="2595956"/>
                </a:lnTo>
                <a:lnTo>
                  <a:pt x="823805" y="2611506"/>
                </a:lnTo>
                <a:lnTo>
                  <a:pt x="871526" y="2626680"/>
                </a:lnTo>
                <a:lnTo>
                  <a:pt x="920541" y="2641476"/>
                </a:lnTo>
                <a:lnTo>
                  <a:pt x="970846" y="2655892"/>
                </a:lnTo>
                <a:lnTo>
                  <a:pt x="1022437" y="2669928"/>
                </a:lnTo>
                <a:lnTo>
                  <a:pt x="1075311" y="2683583"/>
                </a:lnTo>
                <a:lnTo>
                  <a:pt x="1129463" y="2696854"/>
                </a:lnTo>
                <a:lnTo>
                  <a:pt x="1184890" y="2709740"/>
                </a:lnTo>
                <a:lnTo>
                  <a:pt x="1241587" y="2722240"/>
                </a:lnTo>
                <a:lnTo>
                  <a:pt x="1299552" y="2734353"/>
                </a:lnTo>
                <a:lnTo>
                  <a:pt x="1358779" y="2746077"/>
                </a:lnTo>
                <a:lnTo>
                  <a:pt x="1419266" y="2757411"/>
                </a:lnTo>
                <a:lnTo>
                  <a:pt x="1481008" y="2768353"/>
                </a:lnTo>
                <a:lnTo>
                  <a:pt x="1544002" y="2778903"/>
                </a:lnTo>
                <a:lnTo>
                  <a:pt x="1608244" y="2789058"/>
                </a:lnTo>
                <a:lnTo>
                  <a:pt x="1673729" y="2798818"/>
                </a:lnTo>
                <a:lnTo>
                  <a:pt x="1740454" y="2808180"/>
                </a:lnTo>
                <a:lnTo>
                  <a:pt x="1808415" y="2817145"/>
                </a:lnTo>
                <a:lnTo>
                  <a:pt x="1877609" y="2825709"/>
                </a:lnTo>
                <a:lnTo>
                  <a:pt x="1948031" y="2833873"/>
                </a:lnTo>
                <a:lnTo>
                  <a:pt x="2019678" y="2841634"/>
                </a:lnTo>
                <a:lnTo>
                  <a:pt x="2092546" y="2848991"/>
                </a:lnTo>
                <a:lnTo>
                  <a:pt x="2166630" y="2855943"/>
                </a:lnTo>
                <a:lnTo>
                  <a:pt x="2241927" y="2862489"/>
                </a:lnTo>
                <a:lnTo>
                  <a:pt x="2318434" y="2868626"/>
                </a:lnTo>
                <a:lnTo>
                  <a:pt x="2420898" y="2876148"/>
                </a:lnTo>
                <a:lnTo>
                  <a:pt x="2522756" y="2882873"/>
                </a:lnTo>
                <a:lnTo>
                  <a:pt x="2623992" y="2888801"/>
                </a:lnTo>
                <a:lnTo>
                  <a:pt x="2724593" y="2893935"/>
                </a:lnTo>
                <a:lnTo>
                  <a:pt x="2824545" y="2898276"/>
                </a:lnTo>
                <a:lnTo>
                  <a:pt x="2923833" y="2901824"/>
                </a:lnTo>
                <a:lnTo>
                  <a:pt x="3022442" y="2904582"/>
                </a:lnTo>
                <a:lnTo>
                  <a:pt x="3120360" y="2906550"/>
                </a:lnTo>
                <a:lnTo>
                  <a:pt x="3217572" y="2907730"/>
                </a:lnTo>
                <a:lnTo>
                  <a:pt x="3314063" y="2908123"/>
                </a:lnTo>
                <a:lnTo>
                  <a:pt x="3371567" y="2907982"/>
                </a:lnTo>
                <a:lnTo>
                  <a:pt x="3428804" y="2907559"/>
                </a:lnTo>
                <a:lnTo>
                  <a:pt x="3485771" y="2906853"/>
                </a:lnTo>
                <a:lnTo>
                  <a:pt x="3542465" y="2905866"/>
                </a:lnTo>
                <a:lnTo>
                  <a:pt x="3598884" y="2904598"/>
                </a:lnTo>
                <a:lnTo>
                  <a:pt x="3655024" y="2903048"/>
                </a:lnTo>
                <a:lnTo>
                  <a:pt x="3710881" y="2901218"/>
                </a:lnTo>
                <a:lnTo>
                  <a:pt x="3766454" y="2899106"/>
                </a:lnTo>
                <a:lnTo>
                  <a:pt x="3821739" y="2896714"/>
                </a:lnTo>
                <a:lnTo>
                  <a:pt x="3876733" y="2894042"/>
                </a:lnTo>
                <a:lnTo>
                  <a:pt x="3931433" y="2891090"/>
                </a:lnTo>
                <a:lnTo>
                  <a:pt x="3985836" y="2887858"/>
                </a:lnTo>
                <a:lnTo>
                  <a:pt x="4039940" y="2884346"/>
                </a:lnTo>
                <a:lnTo>
                  <a:pt x="4093740" y="2880555"/>
                </a:lnTo>
                <a:lnTo>
                  <a:pt x="4147234" y="2876484"/>
                </a:lnTo>
                <a:lnTo>
                  <a:pt x="4200419" y="2872135"/>
                </a:lnTo>
                <a:lnTo>
                  <a:pt x="4253292" y="2867507"/>
                </a:lnTo>
                <a:lnTo>
                  <a:pt x="4305851" y="2862601"/>
                </a:lnTo>
                <a:lnTo>
                  <a:pt x="4358091" y="2857417"/>
                </a:lnTo>
                <a:lnTo>
                  <a:pt x="4410010" y="2851954"/>
                </a:lnTo>
                <a:lnTo>
                  <a:pt x="4461604" y="2846214"/>
                </a:lnTo>
                <a:lnTo>
                  <a:pt x="4512872" y="2840196"/>
                </a:lnTo>
                <a:lnTo>
                  <a:pt x="4563810" y="2833901"/>
                </a:lnTo>
                <a:lnTo>
                  <a:pt x="4614414" y="2827329"/>
                </a:lnTo>
                <a:lnTo>
                  <a:pt x="4664683" y="2820480"/>
                </a:lnTo>
                <a:lnTo>
                  <a:pt x="4714612" y="2813355"/>
                </a:lnTo>
                <a:lnTo>
                  <a:pt x="4764199" y="2805953"/>
                </a:lnTo>
                <a:lnTo>
                  <a:pt x="4813440" y="2798276"/>
                </a:lnTo>
                <a:lnTo>
                  <a:pt x="4862334" y="2790322"/>
                </a:lnTo>
                <a:lnTo>
                  <a:pt x="4910876" y="2782093"/>
                </a:lnTo>
                <a:lnTo>
                  <a:pt x="4959064" y="2773588"/>
                </a:lnTo>
                <a:lnTo>
                  <a:pt x="5006895" y="2764808"/>
                </a:lnTo>
                <a:lnTo>
                  <a:pt x="5054366" y="2755753"/>
                </a:lnTo>
                <a:lnTo>
                  <a:pt x="5101473" y="2746424"/>
                </a:lnTo>
                <a:lnTo>
                  <a:pt x="5148214" y="2736820"/>
                </a:lnTo>
                <a:lnTo>
                  <a:pt x="5194585" y="2726941"/>
                </a:lnTo>
                <a:lnTo>
                  <a:pt x="5240585" y="2716789"/>
                </a:lnTo>
                <a:lnTo>
                  <a:pt x="5286209" y="2706363"/>
                </a:lnTo>
                <a:lnTo>
                  <a:pt x="5331454" y="2695664"/>
                </a:lnTo>
                <a:lnTo>
                  <a:pt x="5376318" y="2684691"/>
                </a:lnTo>
                <a:lnTo>
                  <a:pt x="5420798" y="2673445"/>
                </a:lnTo>
                <a:lnTo>
                  <a:pt x="5464890" y="2661926"/>
                </a:lnTo>
                <a:lnTo>
                  <a:pt x="5508592" y="2650135"/>
                </a:lnTo>
                <a:lnTo>
                  <a:pt x="5551900" y="2638071"/>
                </a:lnTo>
                <a:lnTo>
                  <a:pt x="5594812" y="2625735"/>
                </a:lnTo>
                <a:lnTo>
                  <a:pt x="5637325" y="2613128"/>
                </a:lnTo>
                <a:lnTo>
                  <a:pt x="5696740" y="2594851"/>
                </a:lnTo>
                <a:lnTo>
                  <a:pt x="5755245" y="2576077"/>
                </a:lnTo>
                <a:lnTo>
                  <a:pt x="5812829" y="2556814"/>
                </a:lnTo>
                <a:lnTo>
                  <a:pt x="5869479" y="2537068"/>
                </a:lnTo>
                <a:lnTo>
                  <a:pt x="5925185" y="2516846"/>
                </a:lnTo>
                <a:lnTo>
                  <a:pt x="5979933" y="2496158"/>
                </a:lnTo>
                <a:lnTo>
                  <a:pt x="6033714" y="2475008"/>
                </a:lnTo>
                <a:lnTo>
                  <a:pt x="6086514" y="2453406"/>
                </a:lnTo>
                <a:lnTo>
                  <a:pt x="6138324" y="2431358"/>
                </a:lnTo>
                <a:lnTo>
                  <a:pt x="6189129" y="2408872"/>
                </a:lnTo>
                <a:lnTo>
                  <a:pt x="6238920" y="2385955"/>
                </a:lnTo>
                <a:lnTo>
                  <a:pt x="6287685" y="2362615"/>
                </a:lnTo>
                <a:lnTo>
                  <a:pt x="6335411" y="2338859"/>
                </a:lnTo>
                <a:lnTo>
                  <a:pt x="6382088" y="2314694"/>
                </a:lnTo>
                <a:lnTo>
                  <a:pt x="6427703" y="2290128"/>
                </a:lnTo>
                <a:lnTo>
                  <a:pt x="6472245" y="2265167"/>
                </a:lnTo>
                <a:lnTo>
                  <a:pt x="6515702" y="2239821"/>
                </a:lnTo>
                <a:lnTo>
                  <a:pt x="6558063" y="2214095"/>
                </a:lnTo>
                <a:lnTo>
                  <a:pt x="6599315" y="2187997"/>
                </a:lnTo>
                <a:lnTo>
                  <a:pt x="6639449" y="2161535"/>
                </a:lnTo>
                <a:lnTo>
                  <a:pt x="6678450" y="2134716"/>
                </a:lnTo>
                <a:lnTo>
                  <a:pt x="6716309" y="2107547"/>
                </a:lnTo>
                <a:lnTo>
                  <a:pt x="6753013" y="2080036"/>
                </a:lnTo>
                <a:lnTo>
                  <a:pt x="6788551" y="2052190"/>
                </a:lnTo>
                <a:lnTo>
                  <a:pt x="6822911" y="2024017"/>
                </a:lnTo>
                <a:lnTo>
                  <a:pt x="6856082" y="1995524"/>
                </a:lnTo>
                <a:lnTo>
                  <a:pt x="6888051" y="1966717"/>
                </a:lnTo>
                <a:lnTo>
                  <a:pt x="6918807" y="1937606"/>
                </a:lnTo>
                <a:lnTo>
                  <a:pt x="6948339" y="1908196"/>
                </a:lnTo>
                <a:lnTo>
                  <a:pt x="6976634" y="1878496"/>
                </a:lnTo>
                <a:lnTo>
                  <a:pt x="7003682" y="1848513"/>
                </a:lnTo>
                <a:lnTo>
                  <a:pt x="7029471" y="1818254"/>
                </a:lnTo>
                <a:lnTo>
                  <a:pt x="7053988" y="1787726"/>
                </a:lnTo>
                <a:lnTo>
                  <a:pt x="7077222" y="1756937"/>
                </a:lnTo>
                <a:lnTo>
                  <a:pt x="7119796" y="1694606"/>
                </a:lnTo>
                <a:lnTo>
                  <a:pt x="7165811" y="1614740"/>
                </a:lnTo>
                <a:lnTo>
                  <a:pt x="7188981" y="1566332"/>
                </a:lnTo>
                <a:lnTo>
                  <a:pt x="7208614" y="1517947"/>
                </a:lnTo>
                <a:lnTo>
                  <a:pt x="7224704" y="1469678"/>
                </a:lnTo>
                <a:lnTo>
                  <a:pt x="7237243" y="1421618"/>
                </a:lnTo>
                <a:lnTo>
                  <a:pt x="7246225" y="1373860"/>
                </a:lnTo>
                <a:lnTo>
                  <a:pt x="7251643" y="1326497"/>
                </a:lnTo>
                <a:lnTo>
                  <a:pt x="7253488" y="1279621"/>
                </a:lnTo>
                <a:lnTo>
                  <a:pt x="7251754" y="1233326"/>
                </a:lnTo>
                <a:lnTo>
                  <a:pt x="7246434" y="1187703"/>
                </a:lnTo>
                <a:lnTo>
                  <a:pt x="7237521" y="1142847"/>
                </a:lnTo>
                <a:lnTo>
                  <a:pt x="7225008" y="1098850"/>
                </a:lnTo>
                <a:lnTo>
                  <a:pt x="7208886" y="1055805"/>
                </a:lnTo>
                <a:lnTo>
                  <a:pt x="7189151" y="1013804"/>
                </a:lnTo>
                <a:lnTo>
                  <a:pt x="7151539" y="950956"/>
                </a:lnTo>
                <a:lnTo>
                  <a:pt x="7106206" y="892043"/>
                </a:lnTo>
                <a:lnTo>
                  <a:pt x="7053368" y="837146"/>
                </a:lnTo>
                <a:lnTo>
                  <a:pt x="7024202" y="811229"/>
                </a:lnTo>
                <a:lnTo>
                  <a:pt x="6993239" y="786347"/>
                </a:lnTo>
                <a:lnTo>
                  <a:pt x="6960507" y="762510"/>
                </a:lnTo>
                <a:lnTo>
                  <a:pt x="6926032" y="739728"/>
                </a:lnTo>
                <a:lnTo>
                  <a:pt x="6889842" y="718010"/>
                </a:lnTo>
                <a:lnTo>
                  <a:pt x="6851963" y="697369"/>
                </a:lnTo>
                <a:lnTo>
                  <a:pt x="6812422" y="677813"/>
                </a:lnTo>
                <a:lnTo>
                  <a:pt x="6771246" y="659353"/>
                </a:lnTo>
                <a:lnTo>
                  <a:pt x="6728461" y="641999"/>
                </a:lnTo>
                <a:lnTo>
                  <a:pt x="6684095" y="625761"/>
                </a:lnTo>
                <a:lnTo>
                  <a:pt x="6638174" y="610649"/>
                </a:lnTo>
                <a:lnTo>
                  <a:pt x="6590724" y="596675"/>
                </a:lnTo>
                <a:lnTo>
                  <a:pt x="6541774" y="583847"/>
                </a:lnTo>
                <a:lnTo>
                  <a:pt x="6491349" y="572176"/>
                </a:lnTo>
                <a:lnTo>
                  <a:pt x="6439476" y="561672"/>
                </a:lnTo>
                <a:lnTo>
                  <a:pt x="6386182" y="552346"/>
                </a:lnTo>
                <a:lnTo>
                  <a:pt x="6331495" y="544208"/>
                </a:lnTo>
                <a:lnTo>
                  <a:pt x="6275440" y="537267"/>
                </a:lnTo>
                <a:lnTo>
                  <a:pt x="6218045" y="531534"/>
                </a:lnTo>
                <a:lnTo>
                  <a:pt x="6159335" y="527020"/>
                </a:lnTo>
                <a:lnTo>
                  <a:pt x="6099340" y="523734"/>
                </a:lnTo>
                <a:lnTo>
                  <a:pt x="6038084" y="521687"/>
                </a:lnTo>
                <a:lnTo>
                  <a:pt x="5975595" y="520888"/>
                </a:lnTo>
                <a:lnTo>
                  <a:pt x="5911899" y="521349"/>
                </a:lnTo>
                <a:lnTo>
                  <a:pt x="5872192" y="550699"/>
                </a:lnTo>
                <a:lnTo>
                  <a:pt x="5882068" y="601719"/>
                </a:lnTo>
                <a:lnTo>
                  <a:pt x="5977109" y="614682"/>
                </a:lnTo>
                <a:lnTo>
                  <a:pt x="6039727" y="615532"/>
                </a:lnTo>
                <a:lnTo>
                  <a:pt x="6101097" y="617712"/>
                </a:lnTo>
                <a:lnTo>
                  <a:pt x="6161180" y="621205"/>
                </a:lnTo>
                <a:lnTo>
                  <a:pt x="6219936" y="625998"/>
                </a:lnTo>
                <a:lnTo>
                  <a:pt x="6277324" y="632074"/>
                </a:lnTo>
                <a:lnTo>
                  <a:pt x="6333305" y="639418"/>
                </a:lnTo>
                <a:lnTo>
                  <a:pt x="6387838" y="648016"/>
                </a:lnTo>
                <a:lnTo>
                  <a:pt x="6440885" y="657851"/>
                </a:lnTo>
                <a:lnTo>
                  <a:pt x="6492405" y="668910"/>
                </a:lnTo>
                <a:lnTo>
                  <a:pt x="6542358" y="681175"/>
                </a:lnTo>
                <a:lnTo>
                  <a:pt x="6590704" y="694633"/>
                </a:lnTo>
                <a:lnTo>
                  <a:pt x="6637403" y="709268"/>
                </a:lnTo>
                <a:lnTo>
                  <a:pt x="6682416" y="725065"/>
                </a:lnTo>
                <a:lnTo>
                  <a:pt x="6725702" y="742008"/>
                </a:lnTo>
                <a:lnTo>
                  <a:pt x="6767222" y="760082"/>
                </a:lnTo>
                <a:lnTo>
                  <a:pt x="6806936" y="779273"/>
                </a:lnTo>
                <a:lnTo>
                  <a:pt x="6844803" y="799564"/>
                </a:lnTo>
                <a:lnTo>
                  <a:pt x="6880784" y="820941"/>
                </a:lnTo>
                <a:lnTo>
                  <a:pt x="6914839" y="843389"/>
                </a:lnTo>
                <a:lnTo>
                  <a:pt x="6946928" y="866892"/>
                </a:lnTo>
                <a:lnTo>
                  <a:pt x="6977012" y="891434"/>
                </a:lnTo>
                <a:lnTo>
                  <a:pt x="7031001" y="943579"/>
                </a:lnTo>
                <a:lnTo>
                  <a:pt x="7076488" y="999700"/>
                </a:lnTo>
                <a:lnTo>
                  <a:pt x="7113154" y="1059676"/>
                </a:lnTo>
                <a:lnTo>
                  <a:pt x="7132382" y="1101289"/>
                </a:lnTo>
                <a:lnTo>
                  <a:pt x="7147373" y="1143956"/>
                </a:lnTo>
                <a:lnTo>
                  <a:pt x="7158132" y="1187605"/>
                </a:lnTo>
                <a:lnTo>
                  <a:pt x="7164666" y="1232164"/>
                </a:lnTo>
                <a:lnTo>
                  <a:pt x="7166982" y="1277561"/>
                </a:lnTo>
                <a:lnTo>
                  <a:pt x="7165084" y="1323725"/>
                </a:lnTo>
                <a:lnTo>
                  <a:pt x="7158980" y="1370584"/>
                </a:lnTo>
                <a:lnTo>
                  <a:pt x="7148674" y="1418066"/>
                </a:lnTo>
                <a:lnTo>
                  <a:pt x="7134174" y="1466099"/>
                </a:lnTo>
                <a:lnTo>
                  <a:pt x="7115486" y="1514611"/>
                </a:lnTo>
                <a:lnTo>
                  <a:pt x="7092614" y="1563531"/>
                </a:lnTo>
                <a:lnTo>
                  <a:pt x="7065567" y="1612787"/>
                </a:lnTo>
                <a:lnTo>
                  <a:pt x="7039501" y="1654639"/>
                </a:lnTo>
                <a:lnTo>
                  <a:pt x="7010770" y="1696268"/>
                </a:lnTo>
                <a:lnTo>
                  <a:pt x="6979382" y="1737641"/>
                </a:lnTo>
                <a:lnTo>
                  <a:pt x="6945344" y="1778727"/>
                </a:lnTo>
                <a:lnTo>
                  <a:pt x="6908661" y="1819492"/>
                </a:lnTo>
                <a:lnTo>
                  <a:pt x="6869341" y="1859905"/>
                </a:lnTo>
                <a:lnTo>
                  <a:pt x="6827390" y="1899932"/>
                </a:lnTo>
                <a:lnTo>
                  <a:pt x="6782815" y="1939541"/>
                </a:lnTo>
                <a:lnTo>
                  <a:pt x="6735622" y="1978700"/>
                </a:lnTo>
                <a:lnTo>
                  <a:pt x="6685818" y="2017375"/>
                </a:lnTo>
                <a:lnTo>
                  <a:pt x="6633411" y="2055536"/>
                </a:lnTo>
                <a:lnTo>
                  <a:pt x="6578405" y="2093148"/>
                </a:lnTo>
                <a:lnTo>
                  <a:pt x="6520809" y="2130180"/>
                </a:lnTo>
                <a:lnTo>
                  <a:pt x="6460629" y="2166598"/>
                </a:lnTo>
                <a:lnTo>
                  <a:pt x="6397871" y="2202372"/>
                </a:lnTo>
                <a:lnTo>
                  <a:pt x="6332542" y="2237467"/>
                </a:lnTo>
                <a:lnTo>
                  <a:pt x="6264649" y="2271852"/>
                </a:lnTo>
                <a:lnTo>
                  <a:pt x="6229742" y="2288767"/>
                </a:lnTo>
                <a:lnTo>
                  <a:pt x="6194198" y="2305493"/>
                </a:lnTo>
                <a:lnTo>
                  <a:pt x="6158015" y="2322025"/>
                </a:lnTo>
                <a:lnTo>
                  <a:pt x="6121196" y="2338359"/>
                </a:lnTo>
                <a:lnTo>
                  <a:pt x="6083741" y="2354491"/>
                </a:lnTo>
                <a:lnTo>
                  <a:pt x="6045650" y="2370417"/>
                </a:lnTo>
                <a:lnTo>
                  <a:pt x="6006925" y="2386133"/>
                </a:lnTo>
                <a:lnTo>
                  <a:pt x="5967566" y="2401635"/>
                </a:lnTo>
                <a:lnTo>
                  <a:pt x="5927575" y="2416918"/>
                </a:lnTo>
                <a:lnTo>
                  <a:pt x="5886952" y="2431979"/>
                </a:lnTo>
                <a:lnTo>
                  <a:pt x="5845697" y="2446814"/>
                </a:lnTo>
                <a:lnTo>
                  <a:pt x="5803812" y="2461418"/>
                </a:lnTo>
                <a:lnTo>
                  <a:pt x="5761298" y="2475788"/>
                </a:lnTo>
                <a:lnTo>
                  <a:pt x="5718156" y="2489919"/>
                </a:lnTo>
                <a:lnTo>
                  <a:pt x="5674385" y="2503807"/>
                </a:lnTo>
                <a:lnTo>
                  <a:pt x="5629988" y="2517449"/>
                </a:lnTo>
                <a:lnTo>
                  <a:pt x="5584965" y="2530840"/>
                </a:lnTo>
                <a:lnTo>
                  <a:pt x="5539316" y="2543976"/>
                </a:lnTo>
                <a:lnTo>
                  <a:pt x="5493043" y="2556853"/>
                </a:lnTo>
                <a:lnTo>
                  <a:pt x="5446146" y="2569467"/>
                </a:lnTo>
                <a:lnTo>
                  <a:pt x="5398626" y="2581815"/>
                </a:lnTo>
                <a:lnTo>
                  <a:pt x="5350485" y="2593891"/>
                </a:lnTo>
                <a:lnTo>
                  <a:pt x="5301722" y="2605692"/>
                </a:lnTo>
                <a:lnTo>
                  <a:pt x="5252340" y="2617213"/>
                </a:lnTo>
                <a:lnTo>
                  <a:pt x="5202337" y="2628452"/>
                </a:lnTo>
                <a:lnTo>
                  <a:pt x="5151717" y="2639403"/>
                </a:lnTo>
                <a:lnTo>
                  <a:pt x="5100478" y="2650062"/>
                </a:lnTo>
                <a:lnTo>
                  <a:pt x="5048622" y="2660426"/>
                </a:lnTo>
                <a:lnTo>
                  <a:pt x="4996151" y="2670491"/>
                </a:lnTo>
                <a:lnTo>
                  <a:pt x="4943064" y="2680252"/>
                </a:lnTo>
                <a:lnTo>
                  <a:pt x="4889362" y="2689705"/>
                </a:lnTo>
                <a:lnTo>
                  <a:pt x="4835047" y="2698847"/>
                </a:lnTo>
                <a:lnTo>
                  <a:pt x="4780120" y="2707673"/>
                </a:lnTo>
                <a:lnTo>
                  <a:pt x="4724580" y="2716178"/>
                </a:lnTo>
                <a:lnTo>
                  <a:pt x="4668429" y="2724360"/>
                </a:lnTo>
                <a:lnTo>
                  <a:pt x="4611668" y="2732214"/>
                </a:lnTo>
                <a:lnTo>
                  <a:pt x="4554297" y="2739736"/>
                </a:lnTo>
                <a:lnTo>
                  <a:pt x="4496318" y="2746922"/>
                </a:lnTo>
                <a:lnTo>
                  <a:pt x="4437731" y="2753768"/>
                </a:lnTo>
                <a:lnTo>
                  <a:pt x="4378537" y="2760269"/>
                </a:lnTo>
                <a:lnTo>
                  <a:pt x="4318737" y="2766422"/>
                </a:lnTo>
                <a:lnTo>
                  <a:pt x="4258331" y="2772223"/>
                </a:lnTo>
                <a:lnTo>
                  <a:pt x="4197321" y="2777667"/>
                </a:lnTo>
                <a:lnTo>
                  <a:pt x="4135708" y="2782751"/>
                </a:lnTo>
                <a:lnTo>
                  <a:pt x="4073492" y="2787470"/>
                </a:lnTo>
                <a:lnTo>
                  <a:pt x="4010673" y="2791820"/>
                </a:lnTo>
                <a:lnTo>
                  <a:pt x="3947254" y="2795798"/>
                </a:lnTo>
                <a:lnTo>
                  <a:pt x="3883234" y="2799399"/>
                </a:lnTo>
                <a:lnTo>
                  <a:pt x="3818615" y="2802620"/>
                </a:lnTo>
                <a:lnTo>
                  <a:pt x="3753397" y="2805455"/>
                </a:lnTo>
                <a:lnTo>
                  <a:pt x="3687581" y="2807901"/>
                </a:lnTo>
                <a:lnTo>
                  <a:pt x="3621169" y="2809955"/>
                </a:lnTo>
                <a:lnTo>
                  <a:pt x="3554160" y="2811611"/>
                </a:lnTo>
                <a:lnTo>
                  <a:pt x="3486556" y="2812866"/>
                </a:lnTo>
                <a:lnTo>
                  <a:pt x="3418357" y="2813716"/>
                </a:lnTo>
                <a:lnTo>
                  <a:pt x="3349565" y="2814157"/>
                </a:lnTo>
                <a:lnTo>
                  <a:pt x="3280180" y="2814184"/>
                </a:lnTo>
                <a:lnTo>
                  <a:pt x="3210203" y="2813794"/>
                </a:lnTo>
                <a:lnTo>
                  <a:pt x="3139635" y="2812983"/>
                </a:lnTo>
                <a:lnTo>
                  <a:pt x="3068476" y="2811746"/>
                </a:lnTo>
                <a:lnTo>
                  <a:pt x="2996728" y="2810079"/>
                </a:lnTo>
                <a:lnTo>
                  <a:pt x="2924391" y="2807979"/>
                </a:lnTo>
                <a:lnTo>
                  <a:pt x="2851467" y="2805441"/>
                </a:lnTo>
                <a:lnTo>
                  <a:pt x="2777955" y="2802461"/>
                </a:lnTo>
                <a:lnTo>
                  <a:pt x="2703858" y="2799036"/>
                </a:lnTo>
                <a:lnTo>
                  <a:pt x="2629175" y="2795160"/>
                </a:lnTo>
                <a:lnTo>
                  <a:pt x="2553907" y="2790831"/>
                </a:lnTo>
                <a:lnTo>
                  <a:pt x="2478056" y="2786043"/>
                </a:lnTo>
                <a:lnTo>
                  <a:pt x="2401622" y="2780794"/>
                </a:lnTo>
                <a:lnTo>
                  <a:pt x="2324606" y="2775078"/>
                </a:lnTo>
                <a:lnTo>
                  <a:pt x="2224227" y="2766919"/>
                </a:lnTo>
                <a:lnTo>
                  <a:pt x="2126886" y="2758146"/>
                </a:lnTo>
                <a:lnTo>
                  <a:pt x="2032538" y="2748780"/>
                </a:lnTo>
                <a:lnTo>
                  <a:pt x="1941134" y="2738841"/>
                </a:lnTo>
                <a:lnTo>
                  <a:pt x="1852630" y="2728351"/>
                </a:lnTo>
                <a:lnTo>
                  <a:pt x="1766979" y="2717330"/>
                </a:lnTo>
                <a:lnTo>
                  <a:pt x="1684134" y="2705800"/>
                </a:lnTo>
                <a:lnTo>
                  <a:pt x="1604048" y="2693781"/>
                </a:lnTo>
                <a:lnTo>
                  <a:pt x="1526676" y="2681295"/>
                </a:lnTo>
                <a:lnTo>
                  <a:pt x="1451971" y="2668362"/>
                </a:lnTo>
                <a:lnTo>
                  <a:pt x="1379887" y="2655002"/>
                </a:lnTo>
                <a:lnTo>
                  <a:pt x="1310377" y="2641238"/>
                </a:lnTo>
                <a:lnTo>
                  <a:pt x="1243394" y="2627091"/>
                </a:lnTo>
                <a:lnTo>
                  <a:pt x="1178893" y="2612580"/>
                </a:lnTo>
                <a:lnTo>
                  <a:pt x="1116826" y="2597726"/>
                </a:lnTo>
                <a:lnTo>
                  <a:pt x="1057148" y="2582552"/>
                </a:lnTo>
                <a:lnTo>
                  <a:pt x="999812" y="2567078"/>
                </a:lnTo>
                <a:lnTo>
                  <a:pt x="944772" y="2551324"/>
                </a:lnTo>
                <a:lnTo>
                  <a:pt x="891981" y="2535312"/>
                </a:lnTo>
                <a:lnTo>
                  <a:pt x="841392" y="2519062"/>
                </a:lnTo>
                <a:lnTo>
                  <a:pt x="792960" y="2502596"/>
                </a:lnTo>
                <a:lnTo>
                  <a:pt x="746638" y="2485934"/>
                </a:lnTo>
                <a:lnTo>
                  <a:pt x="702379" y="2469098"/>
                </a:lnTo>
                <a:lnTo>
                  <a:pt x="660137" y="2452108"/>
                </a:lnTo>
                <a:lnTo>
                  <a:pt x="619866" y="2434985"/>
                </a:lnTo>
                <a:lnTo>
                  <a:pt x="581519" y="2417750"/>
                </a:lnTo>
                <a:lnTo>
                  <a:pt x="545050" y="2400424"/>
                </a:lnTo>
                <a:lnTo>
                  <a:pt x="510412" y="2383028"/>
                </a:lnTo>
                <a:lnTo>
                  <a:pt x="446445" y="2348111"/>
                </a:lnTo>
                <a:lnTo>
                  <a:pt x="389246" y="2313164"/>
                </a:lnTo>
                <a:lnTo>
                  <a:pt x="338444" y="2278356"/>
                </a:lnTo>
                <a:lnTo>
                  <a:pt x="293668" y="2243855"/>
                </a:lnTo>
                <a:lnTo>
                  <a:pt x="254546" y="2209826"/>
                </a:lnTo>
                <a:lnTo>
                  <a:pt x="220706" y="2176439"/>
                </a:lnTo>
                <a:lnTo>
                  <a:pt x="191778" y="2143860"/>
                </a:lnTo>
                <a:lnTo>
                  <a:pt x="167390" y="2112257"/>
                </a:lnTo>
                <a:lnTo>
                  <a:pt x="138508" y="2067049"/>
                </a:lnTo>
                <a:lnTo>
                  <a:pt x="117752" y="2024978"/>
                </a:lnTo>
                <a:lnTo>
                  <a:pt x="102274" y="1981844"/>
                </a:lnTo>
                <a:lnTo>
                  <a:pt x="92101" y="1937864"/>
                </a:lnTo>
                <a:lnTo>
                  <a:pt x="87228" y="1893065"/>
                </a:lnTo>
                <a:lnTo>
                  <a:pt x="87652" y="1847472"/>
                </a:lnTo>
                <a:lnTo>
                  <a:pt x="93368" y="1801112"/>
                </a:lnTo>
                <a:lnTo>
                  <a:pt x="104373" y="1754010"/>
                </a:lnTo>
                <a:lnTo>
                  <a:pt x="120662" y="1706193"/>
                </a:lnTo>
                <a:lnTo>
                  <a:pt x="142230" y="1657687"/>
                </a:lnTo>
                <a:lnTo>
                  <a:pt x="169075" y="1608517"/>
                </a:lnTo>
                <a:lnTo>
                  <a:pt x="201191" y="1558710"/>
                </a:lnTo>
                <a:lnTo>
                  <a:pt x="227954" y="1521992"/>
                </a:lnTo>
                <a:lnTo>
                  <a:pt x="257383" y="1485192"/>
                </a:lnTo>
                <a:lnTo>
                  <a:pt x="289447" y="1448337"/>
                </a:lnTo>
                <a:lnTo>
                  <a:pt x="324110" y="1411452"/>
                </a:lnTo>
                <a:lnTo>
                  <a:pt x="361339" y="1374563"/>
                </a:lnTo>
                <a:lnTo>
                  <a:pt x="401099" y="1337697"/>
                </a:lnTo>
                <a:lnTo>
                  <a:pt x="443357" y="1300878"/>
                </a:lnTo>
                <a:lnTo>
                  <a:pt x="488078" y="1264133"/>
                </a:lnTo>
                <a:lnTo>
                  <a:pt x="535228" y="1227488"/>
                </a:lnTo>
                <a:lnTo>
                  <a:pt x="584773" y="1190968"/>
                </a:lnTo>
                <a:lnTo>
                  <a:pt x="636680" y="1154600"/>
                </a:lnTo>
                <a:lnTo>
                  <a:pt x="690913" y="1118410"/>
                </a:lnTo>
                <a:lnTo>
                  <a:pt x="747439" y="1082422"/>
                </a:lnTo>
                <a:lnTo>
                  <a:pt x="806224" y="1046664"/>
                </a:lnTo>
                <a:lnTo>
                  <a:pt x="867234" y="1011161"/>
                </a:lnTo>
                <a:lnTo>
                  <a:pt x="930435" y="975938"/>
                </a:lnTo>
                <a:lnTo>
                  <a:pt x="995792" y="941023"/>
                </a:lnTo>
                <a:lnTo>
                  <a:pt x="1063271" y="906440"/>
                </a:lnTo>
                <a:lnTo>
                  <a:pt x="1097796" y="889281"/>
                </a:lnTo>
                <a:lnTo>
                  <a:pt x="1132839" y="872215"/>
                </a:lnTo>
                <a:lnTo>
                  <a:pt x="1168396" y="855245"/>
                </a:lnTo>
                <a:lnTo>
                  <a:pt x="1204461" y="838375"/>
                </a:lnTo>
                <a:lnTo>
                  <a:pt x="1241032" y="821607"/>
                </a:lnTo>
                <a:lnTo>
                  <a:pt x="1278104" y="804945"/>
                </a:lnTo>
                <a:lnTo>
                  <a:pt x="1315672" y="788392"/>
                </a:lnTo>
                <a:lnTo>
                  <a:pt x="1353732" y="771951"/>
                </a:lnTo>
                <a:lnTo>
                  <a:pt x="1392281" y="755626"/>
                </a:lnTo>
                <a:lnTo>
                  <a:pt x="1431313" y="739420"/>
                </a:lnTo>
                <a:lnTo>
                  <a:pt x="1470825" y="723335"/>
                </a:lnTo>
                <a:lnTo>
                  <a:pt x="1510812" y="707376"/>
                </a:lnTo>
                <a:lnTo>
                  <a:pt x="1551269" y="691545"/>
                </a:lnTo>
                <a:lnTo>
                  <a:pt x="1592194" y="675846"/>
                </a:lnTo>
                <a:lnTo>
                  <a:pt x="1633581" y="660282"/>
                </a:lnTo>
                <a:lnTo>
                  <a:pt x="1675426" y="644855"/>
                </a:lnTo>
                <a:lnTo>
                  <a:pt x="1717725" y="629571"/>
                </a:lnTo>
                <a:lnTo>
                  <a:pt x="1760474" y="614431"/>
                </a:lnTo>
                <a:lnTo>
                  <a:pt x="1803669" y="599438"/>
                </a:lnTo>
                <a:lnTo>
                  <a:pt x="1847304" y="584597"/>
                </a:lnTo>
                <a:lnTo>
                  <a:pt x="1891376" y="569910"/>
                </a:lnTo>
                <a:lnTo>
                  <a:pt x="1935881" y="555381"/>
                </a:lnTo>
                <a:lnTo>
                  <a:pt x="1980815" y="541013"/>
                </a:lnTo>
                <a:lnTo>
                  <a:pt x="2026172" y="526808"/>
                </a:lnTo>
                <a:lnTo>
                  <a:pt x="2071949" y="512771"/>
                </a:lnTo>
                <a:lnTo>
                  <a:pt x="2118142" y="498904"/>
                </a:lnTo>
                <a:lnTo>
                  <a:pt x="2164746" y="485211"/>
                </a:lnTo>
                <a:lnTo>
                  <a:pt x="2211757" y="471695"/>
                </a:lnTo>
                <a:lnTo>
                  <a:pt x="2259171" y="458359"/>
                </a:lnTo>
                <a:lnTo>
                  <a:pt x="2306984" y="445207"/>
                </a:lnTo>
                <a:lnTo>
                  <a:pt x="2355191" y="432241"/>
                </a:lnTo>
                <a:lnTo>
                  <a:pt x="2403788" y="419466"/>
                </a:lnTo>
                <a:lnTo>
                  <a:pt x="2452770" y="406883"/>
                </a:lnTo>
                <a:lnTo>
                  <a:pt x="2502135" y="394497"/>
                </a:lnTo>
                <a:lnTo>
                  <a:pt x="2551876" y="382310"/>
                </a:lnTo>
                <a:lnTo>
                  <a:pt x="2601990" y="370326"/>
                </a:lnTo>
                <a:lnTo>
                  <a:pt x="2652473" y="358548"/>
                </a:lnTo>
                <a:lnTo>
                  <a:pt x="2703321" y="346980"/>
                </a:lnTo>
                <a:lnTo>
                  <a:pt x="2754529" y="335624"/>
                </a:lnTo>
                <a:lnTo>
                  <a:pt x="2806092" y="324484"/>
                </a:lnTo>
                <a:lnTo>
                  <a:pt x="2858008" y="313563"/>
                </a:lnTo>
                <a:lnTo>
                  <a:pt x="2910271" y="302864"/>
                </a:lnTo>
                <a:lnTo>
                  <a:pt x="2962877" y="292391"/>
                </a:lnTo>
                <a:lnTo>
                  <a:pt x="3015822" y="282146"/>
                </a:lnTo>
                <a:lnTo>
                  <a:pt x="3069101" y="272134"/>
                </a:lnTo>
                <a:lnTo>
                  <a:pt x="3122711" y="262356"/>
                </a:lnTo>
                <a:lnTo>
                  <a:pt x="3176647" y="252817"/>
                </a:lnTo>
                <a:lnTo>
                  <a:pt x="3230905" y="243520"/>
                </a:lnTo>
                <a:lnTo>
                  <a:pt x="3285480" y="234467"/>
                </a:lnTo>
                <a:lnTo>
                  <a:pt x="3340369" y="225663"/>
                </a:lnTo>
                <a:lnTo>
                  <a:pt x="3395567" y="217110"/>
                </a:lnTo>
                <a:lnTo>
                  <a:pt x="3451070" y="208812"/>
                </a:lnTo>
                <a:lnTo>
                  <a:pt x="3506873" y="200771"/>
                </a:lnTo>
                <a:lnTo>
                  <a:pt x="3562972" y="192992"/>
                </a:lnTo>
                <a:lnTo>
                  <a:pt x="3619364" y="185476"/>
                </a:lnTo>
                <a:lnTo>
                  <a:pt x="3676043" y="178229"/>
                </a:lnTo>
                <a:lnTo>
                  <a:pt x="3733006" y="171252"/>
                </a:lnTo>
                <a:lnTo>
                  <a:pt x="3790248" y="164549"/>
                </a:lnTo>
                <a:lnTo>
                  <a:pt x="3847765" y="158124"/>
                </a:lnTo>
                <a:lnTo>
                  <a:pt x="3905553" y="151979"/>
                </a:lnTo>
                <a:lnTo>
                  <a:pt x="3963607" y="146117"/>
                </a:lnTo>
                <a:lnTo>
                  <a:pt x="4021924" y="140543"/>
                </a:lnTo>
                <a:lnTo>
                  <a:pt x="4080498" y="135259"/>
                </a:lnTo>
                <a:lnTo>
                  <a:pt x="4139327" y="130268"/>
                </a:lnTo>
                <a:lnTo>
                  <a:pt x="4198404" y="125574"/>
                </a:lnTo>
                <a:lnTo>
                  <a:pt x="4257727" y="121179"/>
                </a:lnTo>
                <a:lnTo>
                  <a:pt x="4317291" y="117088"/>
                </a:lnTo>
                <a:lnTo>
                  <a:pt x="4377091" y="113303"/>
                </a:lnTo>
                <a:lnTo>
                  <a:pt x="4437124" y="109828"/>
                </a:lnTo>
                <a:lnTo>
                  <a:pt x="4497384" y="106666"/>
                </a:lnTo>
                <a:lnTo>
                  <a:pt x="4557869" y="103820"/>
                </a:lnTo>
                <a:lnTo>
                  <a:pt x="4618573" y="101293"/>
                </a:lnTo>
                <a:lnTo>
                  <a:pt x="4679493" y="99088"/>
                </a:lnTo>
                <a:lnTo>
                  <a:pt x="4740624" y="97209"/>
                </a:lnTo>
                <a:lnTo>
                  <a:pt x="4801961" y="95660"/>
                </a:lnTo>
                <a:lnTo>
                  <a:pt x="4863501" y="94442"/>
                </a:lnTo>
                <a:lnTo>
                  <a:pt x="4925240" y="93560"/>
                </a:lnTo>
                <a:lnTo>
                  <a:pt x="4987172" y="93017"/>
                </a:lnTo>
                <a:lnTo>
                  <a:pt x="5049295" y="92816"/>
                </a:lnTo>
                <a:lnTo>
                  <a:pt x="5111602" y="92959"/>
                </a:lnTo>
                <a:lnTo>
                  <a:pt x="5174091" y="93452"/>
                </a:lnTo>
                <a:lnTo>
                  <a:pt x="5236757" y="94296"/>
                </a:lnTo>
                <a:lnTo>
                  <a:pt x="5299596" y="95494"/>
                </a:lnTo>
                <a:lnTo>
                  <a:pt x="5362603" y="97051"/>
                </a:lnTo>
                <a:lnTo>
                  <a:pt x="5425775" y="98969"/>
                </a:lnTo>
                <a:lnTo>
                  <a:pt x="5489106" y="101252"/>
                </a:lnTo>
                <a:lnTo>
                  <a:pt x="5552593" y="103903"/>
                </a:lnTo>
                <a:lnTo>
                  <a:pt x="5616232" y="106925"/>
                </a:lnTo>
                <a:lnTo>
                  <a:pt x="5680018" y="110321"/>
                </a:lnTo>
                <a:lnTo>
                  <a:pt x="5743946" y="114094"/>
                </a:lnTo>
                <a:lnTo>
                  <a:pt x="5808014" y="118248"/>
                </a:lnTo>
                <a:lnTo>
                  <a:pt x="5872216" y="122787"/>
                </a:lnTo>
                <a:lnTo>
                  <a:pt x="5936547" y="127712"/>
                </a:lnTo>
                <a:lnTo>
                  <a:pt x="6001005" y="133028"/>
                </a:lnTo>
                <a:lnTo>
                  <a:pt x="6065584" y="138738"/>
                </a:lnTo>
                <a:lnTo>
                  <a:pt x="6130281" y="144845"/>
                </a:lnTo>
                <a:lnTo>
                  <a:pt x="6195091" y="151351"/>
                </a:lnTo>
                <a:lnTo>
                  <a:pt x="6260010" y="158261"/>
                </a:lnTo>
                <a:lnTo>
                  <a:pt x="6325033" y="165578"/>
                </a:lnTo>
                <a:lnTo>
                  <a:pt x="6390156" y="173305"/>
                </a:lnTo>
                <a:lnTo>
                  <a:pt x="6455376" y="181445"/>
                </a:lnTo>
                <a:lnTo>
                  <a:pt x="6520687" y="190001"/>
                </a:lnTo>
                <a:lnTo>
                  <a:pt x="6586086" y="198977"/>
                </a:lnTo>
                <a:lnTo>
                  <a:pt x="6651568" y="208375"/>
                </a:lnTo>
                <a:lnTo>
                  <a:pt x="6717130" y="218200"/>
                </a:lnTo>
                <a:lnTo>
                  <a:pt x="6734490" y="217216"/>
                </a:lnTo>
                <a:lnTo>
                  <a:pt x="6749485" y="209338"/>
                </a:lnTo>
                <a:lnTo>
                  <a:pt x="6760605" y="195922"/>
                </a:lnTo>
                <a:lnTo>
                  <a:pt x="6766342" y="178322"/>
                </a:lnTo>
                <a:lnTo>
                  <a:pt x="6765352" y="159747"/>
                </a:lnTo>
                <a:lnTo>
                  <a:pt x="6729372" y="125312"/>
                </a:lnTo>
                <a:lnTo>
                  <a:pt x="6629701" y="110553"/>
                </a:lnTo>
                <a:lnTo>
                  <a:pt x="6529701" y="96721"/>
                </a:lnTo>
                <a:lnTo>
                  <a:pt x="6429395" y="83817"/>
                </a:lnTo>
                <a:lnTo>
                  <a:pt x="6328806" y="71839"/>
                </a:lnTo>
                <a:lnTo>
                  <a:pt x="6227955" y="60786"/>
                </a:lnTo>
                <a:lnTo>
                  <a:pt x="6126865" y="50657"/>
                </a:lnTo>
                <a:lnTo>
                  <a:pt x="6025559" y="41452"/>
                </a:lnTo>
                <a:lnTo>
                  <a:pt x="5924058" y="33170"/>
                </a:lnTo>
                <a:lnTo>
                  <a:pt x="5822385" y="25810"/>
                </a:lnTo>
                <a:lnTo>
                  <a:pt x="5720562" y="19370"/>
                </a:lnTo>
                <a:lnTo>
                  <a:pt x="5618612" y="13850"/>
                </a:lnTo>
                <a:lnTo>
                  <a:pt x="5516557" y="9249"/>
                </a:lnTo>
                <a:lnTo>
                  <a:pt x="5414419" y="5567"/>
                </a:lnTo>
                <a:lnTo>
                  <a:pt x="5312221" y="2801"/>
                </a:lnTo>
                <a:lnTo>
                  <a:pt x="5209985" y="952"/>
                </a:lnTo>
                <a:lnTo>
                  <a:pt x="5107733" y="19"/>
                </a:lnTo>
                <a:close/>
              </a:path>
            </a:pathLst>
          </a:custGeom>
          <a:solidFill>
            <a:srgbClr val="00B2DD"/>
          </a:solidFill>
        </p:spPr>
        <p:txBody>
          <a:bodyPr wrap="square" lIns="0" tIns="0" rIns="0" bIns="0" rtlCol="0"/>
          <a:lstStyle/>
          <a:p>
            <a:endParaRPr/>
          </a:p>
        </p:txBody>
      </p:sp>
      <p:sp>
        <p:nvSpPr>
          <p:cNvPr id="4" name="object 4"/>
          <p:cNvSpPr txBox="1"/>
          <p:nvPr/>
        </p:nvSpPr>
        <p:spPr>
          <a:xfrm>
            <a:off x="3946049" y="1343767"/>
            <a:ext cx="5427980" cy="3073400"/>
          </a:xfrm>
          <a:prstGeom prst="rect">
            <a:avLst/>
          </a:prstGeom>
        </p:spPr>
        <p:txBody>
          <a:bodyPr vert="horz" wrap="square" lIns="0" tIns="12700" rIns="0" bIns="0" rtlCol="0">
            <a:spAutoFit/>
          </a:bodyPr>
          <a:lstStyle/>
          <a:p>
            <a:pPr marL="12700">
              <a:lnSpc>
                <a:spcPct val="100000"/>
              </a:lnSpc>
              <a:spcBef>
                <a:spcPts val="100"/>
              </a:spcBef>
            </a:pPr>
            <a:r>
              <a:rPr lang="en-GB" sz="20000" b="1" spc="-25" dirty="0">
                <a:solidFill>
                  <a:srgbClr val="1D2635"/>
                </a:solidFill>
                <a:latin typeface="Recoleta Bold"/>
                <a:cs typeface="Recoleta Bold"/>
              </a:rPr>
              <a:t>72</a:t>
            </a:r>
            <a:r>
              <a:rPr sz="20000" b="1" spc="-25" dirty="0">
                <a:solidFill>
                  <a:srgbClr val="1D2635"/>
                </a:solidFill>
                <a:latin typeface="Recoleta Bold"/>
                <a:cs typeface="Recoleta Bold"/>
              </a:rPr>
              <a:t>%</a:t>
            </a:r>
            <a:endParaRPr sz="20000" dirty="0">
              <a:latin typeface="Recoleta Bold"/>
              <a:cs typeface="Recoleta Bold"/>
            </a:endParaRPr>
          </a:p>
        </p:txBody>
      </p:sp>
      <p:sp>
        <p:nvSpPr>
          <p:cNvPr id="5" name="object 5"/>
          <p:cNvSpPr txBox="1"/>
          <p:nvPr/>
        </p:nvSpPr>
        <p:spPr>
          <a:xfrm>
            <a:off x="3139872" y="4353445"/>
            <a:ext cx="7057162" cy="1608774"/>
          </a:xfrm>
          <a:prstGeom prst="rect">
            <a:avLst/>
          </a:prstGeom>
        </p:spPr>
        <p:txBody>
          <a:bodyPr vert="horz" wrap="square" lIns="0" tIns="15875" rIns="0" bIns="0" rtlCol="0">
            <a:spAutoFit/>
          </a:bodyPr>
          <a:lstStyle/>
          <a:p>
            <a:pPr marL="12700">
              <a:lnSpc>
                <a:spcPct val="100000"/>
              </a:lnSpc>
              <a:spcBef>
                <a:spcPts val="125"/>
              </a:spcBef>
            </a:pPr>
            <a:r>
              <a:rPr sz="10350" dirty="0">
                <a:solidFill>
                  <a:srgbClr val="1D2635"/>
                </a:solidFill>
                <a:latin typeface="Recoleta Bold" panose="00000800000000000000" pitchFamily="2" charset="0"/>
                <a:cs typeface="Book Antiqua"/>
              </a:rPr>
              <a:t>got</a:t>
            </a:r>
            <a:r>
              <a:rPr sz="10350" spc="-315" dirty="0">
                <a:solidFill>
                  <a:srgbClr val="1D2635"/>
                </a:solidFill>
                <a:latin typeface="Recoleta Bold" panose="00000800000000000000" pitchFamily="2" charset="0"/>
                <a:cs typeface="Book Antiqua"/>
              </a:rPr>
              <a:t> </a:t>
            </a:r>
            <a:r>
              <a:rPr sz="10350" spc="95" dirty="0">
                <a:solidFill>
                  <a:srgbClr val="1D2635"/>
                </a:solidFill>
                <a:latin typeface="Recoleta Bold" panose="00000800000000000000" pitchFamily="2" charset="0"/>
                <a:cs typeface="Book Antiqua"/>
              </a:rPr>
              <a:t>the</a:t>
            </a:r>
            <a:r>
              <a:rPr sz="10350" spc="-195" dirty="0">
                <a:solidFill>
                  <a:srgbClr val="1D2635"/>
                </a:solidFill>
                <a:latin typeface="Recoleta Bold" panose="00000800000000000000" pitchFamily="2" charset="0"/>
                <a:cs typeface="Book Antiqua"/>
              </a:rPr>
              <a:t> </a:t>
            </a:r>
            <a:r>
              <a:rPr sz="10350" spc="110" dirty="0">
                <a:solidFill>
                  <a:srgbClr val="1D2635"/>
                </a:solidFill>
                <a:latin typeface="Recoleta Bold" panose="00000800000000000000" pitchFamily="2" charset="0"/>
                <a:cs typeface="Book Antiqua"/>
              </a:rPr>
              <a:t>job</a:t>
            </a:r>
            <a:endParaRPr sz="10350" dirty="0">
              <a:latin typeface="Recoleta Bold" panose="00000800000000000000" pitchFamily="2" charset="0"/>
              <a:cs typeface="Book Antiqu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504781" y="1970274"/>
            <a:ext cx="7035800" cy="4577087"/>
          </a:xfrm>
          <a:prstGeom prst="rect">
            <a:avLst/>
          </a:prstGeom>
        </p:spPr>
        <p:txBody>
          <a:bodyPr vert="horz" wrap="square" lIns="0" tIns="12700" rIns="0" bIns="0" rtlCol="0">
            <a:spAutoFit/>
          </a:bodyPr>
          <a:lstStyle/>
          <a:p>
            <a:pPr marL="12700" marR="334645">
              <a:lnSpc>
                <a:spcPct val="118100"/>
              </a:lnSpc>
              <a:spcBef>
                <a:spcPts val="100"/>
              </a:spcBef>
            </a:pPr>
            <a:r>
              <a:rPr dirty="0">
                <a:latin typeface="Helvetica LT Pro Light" panose="020B0303020202020204" pitchFamily="34" charset="0"/>
              </a:rPr>
              <a:t>After</a:t>
            </a:r>
            <a:r>
              <a:rPr spc="-30" dirty="0">
                <a:latin typeface="Helvetica LT Pro Light" panose="020B0303020202020204" pitchFamily="34" charset="0"/>
              </a:rPr>
              <a:t> </a:t>
            </a:r>
            <a:r>
              <a:rPr dirty="0">
                <a:latin typeface="Helvetica LT Pro Light" panose="020B0303020202020204" pitchFamily="34" charset="0"/>
              </a:rPr>
              <a:t>losing</a:t>
            </a:r>
            <a:r>
              <a:rPr spc="-10" dirty="0">
                <a:latin typeface="Helvetica LT Pro Light" panose="020B0303020202020204" pitchFamily="34" charset="0"/>
              </a:rPr>
              <a:t> </a:t>
            </a:r>
            <a:r>
              <a:rPr dirty="0">
                <a:latin typeface="Helvetica LT Pro Light" panose="020B0303020202020204" pitchFamily="34" charset="0"/>
              </a:rPr>
              <a:t>her</a:t>
            </a:r>
            <a:r>
              <a:rPr spc="-10" dirty="0">
                <a:latin typeface="Helvetica LT Pro Light" panose="020B0303020202020204" pitchFamily="34" charset="0"/>
              </a:rPr>
              <a:t> </a:t>
            </a:r>
            <a:r>
              <a:rPr dirty="0">
                <a:latin typeface="Helvetica LT Pro Light" panose="020B0303020202020204" pitchFamily="34" charset="0"/>
              </a:rPr>
              <a:t>job</a:t>
            </a:r>
            <a:r>
              <a:rPr spc="-10" dirty="0">
                <a:latin typeface="Helvetica LT Pro Light" panose="020B0303020202020204" pitchFamily="34" charset="0"/>
              </a:rPr>
              <a:t> </a:t>
            </a:r>
            <a:r>
              <a:rPr dirty="0">
                <a:latin typeface="Helvetica LT Pro Light" panose="020B0303020202020204" pitchFamily="34" charset="0"/>
              </a:rPr>
              <a:t>in</a:t>
            </a:r>
            <a:r>
              <a:rPr spc="-10" dirty="0">
                <a:latin typeface="Helvetica LT Pro Light" panose="020B0303020202020204" pitchFamily="34" charset="0"/>
              </a:rPr>
              <a:t> </a:t>
            </a:r>
            <a:r>
              <a:rPr dirty="0">
                <a:latin typeface="Helvetica LT Pro Light" panose="020B0303020202020204" pitchFamily="34" charset="0"/>
              </a:rPr>
              <a:t>a</a:t>
            </a:r>
            <a:r>
              <a:rPr spc="-20" dirty="0">
                <a:latin typeface="Helvetica LT Pro Light" panose="020B0303020202020204" pitchFamily="34" charset="0"/>
              </a:rPr>
              <a:t> </a:t>
            </a:r>
            <a:r>
              <a:rPr dirty="0">
                <a:latin typeface="Helvetica LT Pro Light" panose="020B0303020202020204" pitchFamily="34" charset="0"/>
              </a:rPr>
              <a:t>school,</a:t>
            </a:r>
            <a:r>
              <a:rPr spc="-15" dirty="0">
                <a:latin typeface="Helvetica LT Pro Light" panose="020B0303020202020204" pitchFamily="34" charset="0"/>
              </a:rPr>
              <a:t> </a:t>
            </a:r>
            <a:r>
              <a:rPr dirty="0">
                <a:latin typeface="Helvetica LT Pro Light" panose="020B0303020202020204" pitchFamily="34" charset="0"/>
              </a:rPr>
              <a:t>Jivan</a:t>
            </a:r>
            <a:r>
              <a:rPr spc="-15" dirty="0">
                <a:latin typeface="Helvetica LT Pro Light" panose="020B0303020202020204" pitchFamily="34" charset="0"/>
              </a:rPr>
              <a:t> </a:t>
            </a:r>
            <a:r>
              <a:rPr dirty="0">
                <a:latin typeface="Helvetica LT Pro Light" panose="020B0303020202020204" pitchFamily="34" charset="0"/>
              </a:rPr>
              <a:t>felt</a:t>
            </a:r>
            <a:r>
              <a:rPr spc="-10" dirty="0">
                <a:latin typeface="Helvetica LT Pro Light" panose="020B0303020202020204" pitchFamily="34" charset="0"/>
              </a:rPr>
              <a:t> </a:t>
            </a:r>
            <a:r>
              <a:rPr dirty="0">
                <a:latin typeface="Helvetica LT Pro Light" panose="020B0303020202020204" pitchFamily="34" charset="0"/>
              </a:rPr>
              <a:t>alone</a:t>
            </a:r>
            <a:r>
              <a:rPr spc="-15" dirty="0">
                <a:latin typeface="Helvetica LT Pro Light" panose="020B0303020202020204" pitchFamily="34" charset="0"/>
              </a:rPr>
              <a:t> </a:t>
            </a:r>
            <a:r>
              <a:rPr dirty="0">
                <a:latin typeface="Helvetica LT Pro Light" panose="020B0303020202020204" pitchFamily="34" charset="0"/>
              </a:rPr>
              <a:t>and</a:t>
            </a:r>
            <a:r>
              <a:rPr spc="-15" dirty="0">
                <a:latin typeface="Helvetica LT Pro Light" panose="020B0303020202020204" pitchFamily="34" charset="0"/>
              </a:rPr>
              <a:t> </a:t>
            </a:r>
            <a:r>
              <a:rPr dirty="0">
                <a:latin typeface="Helvetica LT Pro Light" panose="020B0303020202020204" pitchFamily="34" charset="0"/>
              </a:rPr>
              <a:t>sought</a:t>
            </a:r>
            <a:r>
              <a:rPr spc="-20" dirty="0">
                <a:latin typeface="Helvetica LT Pro Light" panose="020B0303020202020204" pitchFamily="34" charset="0"/>
              </a:rPr>
              <a:t> </a:t>
            </a:r>
            <a:r>
              <a:rPr dirty="0">
                <a:latin typeface="Helvetica LT Pro Light" panose="020B0303020202020204" pitchFamily="34" charset="0"/>
              </a:rPr>
              <a:t>support</a:t>
            </a:r>
            <a:r>
              <a:rPr spc="-15" dirty="0">
                <a:latin typeface="Helvetica LT Pro Light" panose="020B0303020202020204" pitchFamily="34" charset="0"/>
              </a:rPr>
              <a:t> </a:t>
            </a:r>
            <a:r>
              <a:rPr dirty="0">
                <a:latin typeface="Helvetica LT Pro Light" panose="020B0303020202020204" pitchFamily="34" charset="0"/>
              </a:rPr>
              <a:t>from</a:t>
            </a:r>
            <a:r>
              <a:rPr spc="-10" dirty="0">
                <a:latin typeface="Helvetica LT Pro Light" panose="020B0303020202020204" pitchFamily="34" charset="0"/>
              </a:rPr>
              <a:t> </a:t>
            </a:r>
            <a:r>
              <a:rPr dirty="0">
                <a:latin typeface="Helvetica LT Pro Light" panose="020B0303020202020204" pitchFamily="34" charset="0"/>
              </a:rPr>
              <a:t>a</a:t>
            </a:r>
            <a:r>
              <a:rPr spc="-15" dirty="0">
                <a:latin typeface="Helvetica LT Pro Light" panose="020B0303020202020204" pitchFamily="34" charset="0"/>
              </a:rPr>
              <a:t> </a:t>
            </a:r>
            <a:r>
              <a:rPr dirty="0">
                <a:latin typeface="Helvetica LT Pro Light" panose="020B0303020202020204" pitchFamily="34" charset="0"/>
              </a:rPr>
              <a:t>local</a:t>
            </a:r>
            <a:r>
              <a:rPr spc="-10" dirty="0">
                <a:latin typeface="Helvetica LT Pro Light" panose="020B0303020202020204" pitchFamily="34" charset="0"/>
              </a:rPr>
              <a:t> </a:t>
            </a:r>
            <a:r>
              <a:rPr dirty="0">
                <a:latin typeface="Helvetica LT Pro Light" panose="020B0303020202020204" pitchFamily="34" charset="0"/>
              </a:rPr>
              <a:t>charity</a:t>
            </a:r>
            <a:r>
              <a:rPr spc="-15" dirty="0">
                <a:latin typeface="Helvetica LT Pro Light" panose="020B0303020202020204" pitchFamily="34" charset="0"/>
              </a:rPr>
              <a:t> </a:t>
            </a:r>
            <a:r>
              <a:rPr spc="-25" dirty="0">
                <a:latin typeface="Helvetica LT Pro Light" panose="020B0303020202020204" pitchFamily="34" charset="0"/>
              </a:rPr>
              <a:t>who </a:t>
            </a:r>
            <a:r>
              <a:rPr dirty="0">
                <a:latin typeface="Helvetica LT Pro Light" panose="020B0303020202020204" pitchFamily="34" charset="0"/>
              </a:rPr>
              <a:t>helped her get her life back on </a:t>
            </a:r>
            <a:r>
              <a:rPr spc="-10" dirty="0">
                <a:latin typeface="Helvetica LT Pro Light" panose="020B0303020202020204" pitchFamily="34" charset="0"/>
              </a:rPr>
              <a:t>track.</a:t>
            </a:r>
          </a:p>
          <a:p>
            <a:pPr>
              <a:lnSpc>
                <a:spcPct val="100000"/>
              </a:lnSpc>
              <a:spcBef>
                <a:spcPts val="40"/>
              </a:spcBef>
            </a:pPr>
            <a:endParaRPr sz="950" dirty="0">
              <a:latin typeface="Helvetica LT Pro Light" panose="020B0303020202020204" pitchFamily="34" charset="0"/>
            </a:endParaRPr>
          </a:p>
          <a:p>
            <a:pPr marL="12700" marR="5080">
              <a:lnSpc>
                <a:spcPct val="118100"/>
              </a:lnSpc>
            </a:pPr>
            <a:r>
              <a:rPr b="0" dirty="0">
                <a:latin typeface="Helvetica LT Pro Light" panose="020B0303020202020204" pitchFamily="34" charset="0"/>
                <a:cs typeface="Arial"/>
              </a:rPr>
              <a:t>After</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securing</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an</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interview</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at</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a</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pharmacy</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in</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a</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front</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of</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house</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role,</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the</a:t>
            </a:r>
            <a:r>
              <a:rPr b="0" spc="15" dirty="0">
                <a:latin typeface="Helvetica LT Pro Light" panose="020B0303020202020204" pitchFamily="34" charset="0"/>
                <a:cs typeface="Arial"/>
              </a:rPr>
              <a:t> </a:t>
            </a:r>
            <a:r>
              <a:rPr b="0" dirty="0">
                <a:latin typeface="Helvetica LT Pro Light" panose="020B0303020202020204" pitchFamily="34" charset="0"/>
                <a:cs typeface="Arial"/>
              </a:rPr>
              <a:t>team</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helping</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Jivan</a:t>
            </a:r>
            <a:r>
              <a:rPr b="0" spc="10" dirty="0">
                <a:latin typeface="Helvetica LT Pro Light" panose="020B0303020202020204" pitchFamily="34" charset="0"/>
                <a:cs typeface="Arial"/>
              </a:rPr>
              <a:t> </a:t>
            </a:r>
            <a:r>
              <a:rPr b="0" dirty="0">
                <a:latin typeface="Helvetica LT Pro Light" panose="020B0303020202020204" pitchFamily="34" charset="0"/>
                <a:cs typeface="Arial"/>
              </a:rPr>
              <a:t>referred</a:t>
            </a:r>
            <a:r>
              <a:rPr b="0" spc="10" dirty="0">
                <a:latin typeface="Helvetica LT Pro Light" panose="020B0303020202020204" pitchFamily="34" charset="0"/>
                <a:cs typeface="Arial"/>
              </a:rPr>
              <a:t> </a:t>
            </a:r>
            <a:r>
              <a:rPr b="0" spc="-25" dirty="0">
                <a:latin typeface="Helvetica LT Pro Light" panose="020B0303020202020204" pitchFamily="34" charset="0"/>
                <a:cs typeface="Arial"/>
              </a:rPr>
              <a:t>her</a:t>
            </a:r>
            <a:r>
              <a:rPr b="0" spc="500" dirty="0">
                <a:latin typeface="Helvetica LT Pro Light" panose="020B0303020202020204" pitchFamily="34" charset="0"/>
                <a:cs typeface="Arial"/>
              </a:rPr>
              <a:t> </a:t>
            </a:r>
            <a:r>
              <a:rPr b="0" dirty="0">
                <a:latin typeface="Helvetica LT Pro Light" panose="020B0303020202020204" pitchFamily="34" charset="0"/>
                <a:cs typeface="Arial"/>
              </a:rPr>
              <a:t>to</a:t>
            </a:r>
            <a:r>
              <a:rPr b="0" spc="-5" dirty="0">
                <a:latin typeface="Helvetica LT Pro Light" panose="020B0303020202020204" pitchFamily="34" charset="0"/>
                <a:cs typeface="Arial"/>
              </a:rPr>
              <a:t> </a:t>
            </a:r>
            <a:r>
              <a:rPr b="0" spc="-10" dirty="0">
                <a:latin typeface="Helvetica LT Pro Light" panose="020B0303020202020204" pitchFamily="34" charset="0"/>
                <a:cs typeface="Arial"/>
              </a:rPr>
              <a:t>Smart</a:t>
            </a:r>
            <a:r>
              <a:rPr b="0" dirty="0">
                <a:latin typeface="Helvetica LT Pro Light" panose="020B0303020202020204" pitchFamily="34" charset="0"/>
                <a:cs typeface="Arial"/>
              </a:rPr>
              <a:t> Works. </a:t>
            </a:r>
            <a:r>
              <a:rPr b="0" spc="-10" dirty="0">
                <a:latin typeface="Helvetica LT Pro Light" panose="020B0303020202020204" pitchFamily="34" charset="0"/>
                <a:cs typeface="Arial"/>
              </a:rPr>
              <a:t>She</a:t>
            </a:r>
            <a:r>
              <a:rPr b="0" dirty="0">
                <a:latin typeface="Helvetica LT Pro Light" panose="020B0303020202020204" pitchFamily="34" charset="0"/>
                <a:cs typeface="Arial"/>
              </a:rPr>
              <a:t> had been living in tracksuits for the last few years</a:t>
            </a:r>
            <a:r>
              <a:rPr b="0" spc="-5" dirty="0">
                <a:latin typeface="Helvetica LT Pro Light" panose="020B0303020202020204" pitchFamily="34" charset="0"/>
                <a:cs typeface="Arial"/>
              </a:rPr>
              <a:t> </a:t>
            </a:r>
            <a:r>
              <a:rPr b="0" dirty="0">
                <a:latin typeface="Helvetica LT Pro Light" panose="020B0303020202020204" pitchFamily="34" charset="0"/>
                <a:cs typeface="Arial"/>
              </a:rPr>
              <a:t>this was an opportunity for </a:t>
            </a:r>
            <a:r>
              <a:rPr b="0" spc="-10" dirty="0">
                <a:latin typeface="Helvetica LT Pro Light" panose="020B0303020202020204" pitchFamily="34" charset="0"/>
                <a:cs typeface="Arial"/>
              </a:rPr>
              <a:t>Jivan </a:t>
            </a:r>
            <a:r>
              <a:rPr b="0" dirty="0">
                <a:latin typeface="Helvetica LT Pro Light" panose="020B0303020202020204" pitchFamily="34" charset="0"/>
              </a:rPr>
              <a:t>to</a:t>
            </a:r>
            <a:r>
              <a:rPr b="0" spc="5" dirty="0">
                <a:latin typeface="Helvetica LT Pro Light" panose="020B0303020202020204" pitchFamily="34" charset="0"/>
              </a:rPr>
              <a:t> </a:t>
            </a:r>
            <a:r>
              <a:rPr b="0" dirty="0">
                <a:latin typeface="Helvetica LT Pro Light" panose="020B0303020202020204" pitchFamily="34" charset="0"/>
              </a:rPr>
              <a:t>have</a:t>
            </a:r>
            <a:r>
              <a:rPr b="0" spc="10" dirty="0">
                <a:latin typeface="Helvetica LT Pro Light" panose="020B0303020202020204" pitchFamily="34" charset="0"/>
              </a:rPr>
              <a:t> </a:t>
            </a:r>
            <a:r>
              <a:rPr b="0" dirty="0">
                <a:latin typeface="Helvetica LT Pro Light" panose="020B0303020202020204" pitchFamily="34" charset="0"/>
              </a:rPr>
              <a:t>someone</a:t>
            </a:r>
            <a:r>
              <a:rPr b="0" spc="10" dirty="0">
                <a:latin typeface="Helvetica LT Pro Light" panose="020B0303020202020204" pitchFamily="34" charset="0"/>
              </a:rPr>
              <a:t> </a:t>
            </a:r>
            <a:r>
              <a:rPr b="0" dirty="0">
                <a:latin typeface="Helvetica LT Pro Light" panose="020B0303020202020204" pitchFamily="34" charset="0"/>
              </a:rPr>
              <a:t>help</a:t>
            </a:r>
            <a:r>
              <a:rPr b="0" spc="10" dirty="0">
                <a:latin typeface="Helvetica LT Pro Light" panose="020B0303020202020204" pitchFamily="34" charset="0"/>
              </a:rPr>
              <a:t> </a:t>
            </a:r>
            <a:r>
              <a:rPr b="0" dirty="0">
                <a:latin typeface="Helvetica LT Pro Light" panose="020B0303020202020204" pitchFamily="34" charset="0"/>
              </a:rPr>
              <a:t>her</a:t>
            </a:r>
            <a:r>
              <a:rPr b="0" spc="10" dirty="0">
                <a:latin typeface="Helvetica LT Pro Light" panose="020B0303020202020204" pitchFamily="34" charset="0"/>
              </a:rPr>
              <a:t> </a:t>
            </a:r>
            <a:r>
              <a:rPr b="0" dirty="0">
                <a:latin typeface="Helvetica LT Pro Light" panose="020B0303020202020204" pitchFamily="34" charset="0"/>
              </a:rPr>
              <a:t>find</a:t>
            </a:r>
            <a:r>
              <a:rPr b="0" spc="10" dirty="0">
                <a:latin typeface="Helvetica LT Pro Light" panose="020B0303020202020204" pitchFamily="34" charset="0"/>
              </a:rPr>
              <a:t> </a:t>
            </a:r>
            <a:r>
              <a:rPr b="0" dirty="0">
                <a:latin typeface="Helvetica LT Pro Light" panose="020B0303020202020204" pitchFamily="34" charset="0"/>
              </a:rPr>
              <a:t>the</a:t>
            </a:r>
            <a:r>
              <a:rPr b="0" spc="10" dirty="0">
                <a:latin typeface="Helvetica LT Pro Light" panose="020B0303020202020204" pitchFamily="34" charset="0"/>
              </a:rPr>
              <a:t> </a:t>
            </a:r>
            <a:r>
              <a:rPr b="0" dirty="0">
                <a:latin typeface="Helvetica LT Pro Light" panose="020B0303020202020204" pitchFamily="34" charset="0"/>
              </a:rPr>
              <a:t>perfect</a:t>
            </a:r>
            <a:r>
              <a:rPr b="0" spc="5" dirty="0">
                <a:latin typeface="Helvetica LT Pro Light" panose="020B0303020202020204" pitchFamily="34" charset="0"/>
              </a:rPr>
              <a:t> </a:t>
            </a:r>
            <a:r>
              <a:rPr b="0" dirty="0">
                <a:latin typeface="Helvetica LT Pro Light" panose="020B0303020202020204" pitchFamily="34" charset="0"/>
              </a:rPr>
              <a:t>outfit</a:t>
            </a:r>
            <a:r>
              <a:rPr b="0" spc="10" dirty="0">
                <a:latin typeface="Helvetica LT Pro Light" panose="020B0303020202020204" pitchFamily="34" charset="0"/>
              </a:rPr>
              <a:t> </a:t>
            </a:r>
            <a:r>
              <a:rPr b="0" dirty="0">
                <a:latin typeface="Helvetica LT Pro Light" panose="020B0303020202020204" pitchFamily="34" charset="0"/>
              </a:rPr>
              <a:t>and</a:t>
            </a:r>
            <a:r>
              <a:rPr b="0" spc="10" dirty="0">
                <a:latin typeface="Helvetica LT Pro Light" panose="020B0303020202020204" pitchFamily="34" charset="0"/>
              </a:rPr>
              <a:t> </a:t>
            </a:r>
            <a:r>
              <a:rPr b="0" dirty="0">
                <a:latin typeface="Helvetica LT Pro Light" panose="020B0303020202020204" pitchFamily="34" charset="0"/>
              </a:rPr>
              <a:t>prepare</a:t>
            </a:r>
            <a:r>
              <a:rPr b="0" spc="10" dirty="0">
                <a:latin typeface="Helvetica LT Pro Light" panose="020B0303020202020204" pitchFamily="34" charset="0"/>
              </a:rPr>
              <a:t> </a:t>
            </a:r>
            <a:r>
              <a:rPr b="0" dirty="0">
                <a:latin typeface="Helvetica LT Pro Light" panose="020B0303020202020204" pitchFamily="34" charset="0"/>
              </a:rPr>
              <a:t>her</a:t>
            </a:r>
            <a:r>
              <a:rPr b="0" spc="10" dirty="0">
                <a:latin typeface="Helvetica LT Pro Light" panose="020B0303020202020204" pitchFamily="34" charset="0"/>
              </a:rPr>
              <a:t> </a:t>
            </a:r>
            <a:r>
              <a:rPr b="0" dirty="0">
                <a:latin typeface="Helvetica LT Pro Light" panose="020B0303020202020204" pitchFamily="34" charset="0"/>
              </a:rPr>
              <a:t>for</a:t>
            </a:r>
            <a:r>
              <a:rPr b="0" spc="10" dirty="0">
                <a:latin typeface="Helvetica LT Pro Light" panose="020B0303020202020204" pitchFamily="34" charset="0"/>
              </a:rPr>
              <a:t> </a:t>
            </a:r>
            <a:r>
              <a:rPr b="0" dirty="0">
                <a:latin typeface="Helvetica LT Pro Light" panose="020B0303020202020204" pitchFamily="34" charset="0"/>
              </a:rPr>
              <a:t>her</a:t>
            </a:r>
            <a:r>
              <a:rPr b="0" spc="10" dirty="0">
                <a:latin typeface="Helvetica LT Pro Light" panose="020B0303020202020204" pitchFamily="34" charset="0"/>
              </a:rPr>
              <a:t> </a:t>
            </a:r>
            <a:r>
              <a:rPr b="0" dirty="0">
                <a:latin typeface="Helvetica LT Pro Light" panose="020B0303020202020204" pitchFamily="34" charset="0"/>
              </a:rPr>
              <a:t>first</a:t>
            </a:r>
            <a:r>
              <a:rPr b="0" spc="5" dirty="0">
                <a:latin typeface="Helvetica LT Pro Light" panose="020B0303020202020204" pitchFamily="34" charset="0"/>
              </a:rPr>
              <a:t> </a:t>
            </a:r>
            <a:r>
              <a:rPr b="0" dirty="0">
                <a:latin typeface="Helvetica LT Pro Light" panose="020B0303020202020204" pitchFamily="34" charset="0"/>
              </a:rPr>
              <a:t>interview</a:t>
            </a:r>
            <a:r>
              <a:rPr b="0" spc="10" dirty="0">
                <a:latin typeface="Helvetica LT Pro Light" panose="020B0303020202020204" pitchFamily="34" charset="0"/>
              </a:rPr>
              <a:t> </a:t>
            </a:r>
            <a:r>
              <a:rPr b="0" dirty="0">
                <a:latin typeface="Helvetica LT Pro Light" panose="020B0303020202020204" pitchFamily="34" charset="0"/>
              </a:rPr>
              <a:t>in</a:t>
            </a:r>
            <a:r>
              <a:rPr b="0" spc="10" dirty="0">
                <a:latin typeface="Helvetica LT Pro Light" panose="020B0303020202020204" pitchFamily="34" charset="0"/>
              </a:rPr>
              <a:t> </a:t>
            </a:r>
            <a:r>
              <a:rPr b="0" dirty="0">
                <a:latin typeface="Helvetica LT Pro Light" panose="020B0303020202020204" pitchFamily="34" charset="0"/>
              </a:rPr>
              <a:t>over</a:t>
            </a:r>
            <a:r>
              <a:rPr b="0" spc="10" dirty="0">
                <a:latin typeface="Helvetica LT Pro Light" panose="020B0303020202020204" pitchFamily="34" charset="0"/>
              </a:rPr>
              <a:t> </a:t>
            </a:r>
            <a:r>
              <a:rPr b="0" dirty="0">
                <a:latin typeface="Helvetica LT Pro Light" panose="020B0303020202020204" pitchFamily="34" charset="0"/>
              </a:rPr>
              <a:t>20</a:t>
            </a:r>
            <a:r>
              <a:rPr b="0" spc="10" dirty="0">
                <a:latin typeface="Helvetica LT Pro Light" panose="020B0303020202020204" pitchFamily="34" charset="0"/>
              </a:rPr>
              <a:t> </a:t>
            </a:r>
            <a:r>
              <a:rPr b="0" spc="-10" dirty="0">
                <a:latin typeface="Helvetica LT Pro Light" panose="020B0303020202020204" pitchFamily="34" charset="0"/>
              </a:rPr>
              <a:t>years.</a:t>
            </a:r>
          </a:p>
          <a:p>
            <a:pPr>
              <a:lnSpc>
                <a:spcPct val="100000"/>
              </a:lnSpc>
              <a:spcBef>
                <a:spcPts val="40"/>
              </a:spcBef>
            </a:pPr>
            <a:endParaRPr sz="950" dirty="0">
              <a:latin typeface="Helvetica LT Pro Light" panose="020B0303020202020204" pitchFamily="34" charset="0"/>
            </a:endParaRPr>
          </a:p>
          <a:p>
            <a:pPr marL="12700" marR="27305">
              <a:lnSpc>
                <a:spcPct val="118100"/>
              </a:lnSpc>
            </a:pPr>
            <a:r>
              <a:rPr b="0" i="1" dirty="0">
                <a:latin typeface="Helvetica LT Pro Light" panose="020B0303020202020204" pitchFamily="34" charset="0"/>
              </a:rPr>
              <a:t>“I</a:t>
            </a:r>
            <a:r>
              <a:rPr b="0" i="1" spc="-10" dirty="0">
                <a:latin typeface="Helvetica LT Pro Light" panose="020B0303020202020204" pitchFamily="34" charset="0"/>
              </a:rPr>
              <a:t> </a:t>
            </a:r>
            <a:r>
              <a:rPr b="0" i="1" dirty="0">
                <a:latin typeface="Helvetica LT Pro Light" panose="020B0303020202020204" pitchFamily="34" charset="0"/>
              </a:rPr>
              <a:t>needed</a:t>
            </a:r>
            <a:r>
              <a:rPr b="0" i="1" spc="-15" dirty="0">
                <a:latin typeface="Helvetica LT Pro Light" panose="020B0303020202020204" pitchFamily="34" charset="0"/>
              </a:rPr>
              <a:t> </a:t>
            </a:r>
            <a:r>
              <a:rPr b="0" i="1" dirty="0">
                <a:latin typeface="Helvetica LT Pro Light" panose="020B0303020202020204" pitchFamily="34" charset="0"/>
              </a:rPr>
              <a:t>to</a:t>
            </a:r>
            <a:r>
              <a:rPr b="0" i="1" spc="-5" dirty="0">
                <a:latin typeface="Helvetica LT Pro Light" panose="020B0303020202020204" pitchFamily="34" charset="0"/>
              </a:rPr>
              <a:t> </a:t>
            </a:r>
            <a:r>
              <a:rPr b="0" i="1" dirty="0">
                <a:latin typeface="Helvetica LT Pro Light" panose="020B0303020202020204" pitchFamily="34" charset="0"/>
              </a:rPr>
              <a:t>do</a:t>
            </a:r>
            <a:r>
              <a:rPr b="0" i="1" spc="-15" dirty="0">
                <a:latin typeface="Helvetica LT Pro Light" panose="020B0303020202020204" pitchFamily="34" charset="0"/>
              </a:rPr>
              <a:t> </a:t>
            </a:r>
            <a:r>
              <a:rPr b="0" i="1" dirty="0">
                <a:latin typeface="Helvetica LT Pro Light" panose="020B0303020202020204" pitchFamily="34" charset="0"/>
              </a:rPr>
              <a:t>something</a:t>
            </a:r>
            <a:r>
              <a:rPr b="0" i="1" spc="-5" dirty="0">
                <a:latin typeface="Helvetica LT Pro Light" panose="020B0303020202020204" pitchFamily="34" charset="0"/>
              </a:rPr>
              <a:t> </a:t>
            </a:r>
            <a:r>
              <a:rPr b="0" i="1" dirty="0">
                <a:latin typeface="Helvetica LT Pro Light" panose="020B0303020202020204" pitchFamily="34" charset="0"/>
              </a:rPr>
              <a:t>with</a:t>
            </a:r>
            <a:r>
              <a:rPr b="0" i="1" spc="-15" dirty="0">
                <a:latin typeface="Helvetica LT Pro Light" panose="020B0303020202020204" pitchFamily="34" charset="0"/>
              </a:rPr>
              <a:t> </a:t>
            </a:r>
            <a:r>
              <a:rPr b="0" i="1" dirty="0">
                <a:latin typeface="Helvetica LT Pro Light" panose="020B0303020202020204" pitchFamily="34" charset="0"/>
              </a:rPr>
              <a:t>my</a:t>
            </a:r>
            <a:r>
              <a:rPr b="0" i="1" spc="-10" dirty="0">
                <a:latin typeface="Helvetica LT Pro Light" panose="020B0303020202020204" pitchFamily="34" charset="0"/>
              </a:rPr>
              <a:t> </a:t>
            </a:r>
            <a:r>
              <a:rPr b="0" i="1" dirty="0">
                <a:latin typeface="Helvetica LT Pro Light" panose="020B0303020202020204" pitchFamily="34" charset="0"/>
              </a:rPr>
              <a:t>life,</a:t>
            </a:r>
            <a:r>
              <a:rPr b="0" i="1" spc="-10" dirty="0">
                <a:latin typeface="Helvetica LT Pro Light" panose="020B0303020202020204" pitchFamily="34" charset="0"/>
              </a:rPr>
              <a:t> </a:t>
            </a:r>
            <a:r>
              <a:rPr b="0" i="1" dirty="0">
                <a:latin typeface="Helvetica LT Pro Light" panose="020B0303020202020204" pitchFamily="34" charset="0"/>
              </a:rPr>
              <a:t>I</a:t>
            </a:r>
            <a:r>
              <a:rPr b="0" i="1" spc="-10" dirty="0">
                <a:latin typeface="Helvetica LT Pro Light" panose="020B0303020202020204" pitchFamily="34" charset="0"/>
              </a:rPr>
              <a:t> </a:t>
            </a:r>
            <a:r>
              <a:rPr b="0" i="1" dirty="0">
                <a:latin typeface="Helvetica LT Pro Light" panose="020B0303020202020204" pitchFamily="34" charset="0"/>
              </a:rPr>
              <a:t>wanted</a:t>
            </a:r>
            <a:r>
              <a:rPr b="0" i="1" spc="-10" dirty="0">
                <a:latin typeface="Helvetica LT Pro Light" panose="020B0303020202020204" pitchFamily="34" charset="0"/>
              </a:rPr>
              <a:t> </a:t>
            </a:r>
            <a:r>
              <a:rPr b="0" i="1" dirty="0">
                <a:latin typeface="Helvetica LT Pro Light" panose="020B0303020202020204" pitchFamily="34" charset="0"/>
              </a:rPr>
              <a:t>to</a:t>
            </a:r>
            <a:r>
              <a:rPr b="0" i="1" spc="-10" dirty="0">
                <a:latin typeface="Helvetica LT Pro Light" panose="020B0303020202020204" pitchFamily="34" charset="0"/>
              </a:rPr>
              <a:t> </a:t>
            </a:r>
            <a:r>
              <a:rPr b="0" i="1" dirty="0">
                <a:latin typeface="Helvetica LT Pro Light" panose="020B0303020202020204" pitchFamily="34" charset="0"/>
              </a:rPr>
              <a:t>go</a:t>
            </a:r>
            <a:r>
              <a:rPr b="0" i="1" spc="-15" dirty="0">
                <a:latin typeface="Helvetica LT Pro Light" panose="020B0303020202020204" pitchFamily="34" charset="0"/>
              </a:rPr>
              <a:t> </a:t>
            </a:r>
            <a:r>
              <a:rPr b="0" i="1" dirty="0">
                <a:latin typeface="Helvetica LT Pro Light" panose="020B0303020202020204" pitchFamily="34" charset="0"/>
              </a:rPr>
              <a:t>back</a:t>
            </a:r>
            <a:r>
              <a:rPr b="0" i="1" spc="-10" dirty="0">
                <a:latin typeface="Helvetica LT Pro Light" panose="020B0303020202020204" pitchFamily="34" charset="0"/>
              </a:rPr>
              <a:t> </a:t>
            </a:r>
            <a:r>
              <a:rPr b="0" i="1" dirty="0">
                <a:latin typeface="Helvetica LT Pro Light" panose="020B0303020202020204" pitchFamily="34" charset="0"/>
              </a:rPr>
              <a:t>to</a:t>
            </a:r>
            <a:r>
              <a:rPr b="0" i="1" spc="-10" dirty="0">
                <a:latin typeface="Helvetica LT Pro Light" panose="020B0303020202020204" pitchFamily="34" charset="0"/>
              </a:rPr>
              <a:t> </a:t>
            </a:r>
            <a:r>
              <a:rPr b="0" i="1" dirty="0">
                <a:latin typeface="Helvetica LT Pro Light" panose="020B0303020202020204" pitchFamily="34" charset="0"/>
              </a:rPr>
              <a:t>work</a:t>
            </a:r>
            <a:r>
              <a:rPr b="0" i="1" spc="-10" dirty="0">
                <a:latin typeface="Helvetica LT Pro Light" panose="020B0303020202020204" pitchFamily="34" charset="0"/>
              </a:rPr>
              <a:t> </a:t>
            </a:r>
            <a:r>
              <a:rPr b="0" i="1" dirty="0">
                <a:latin typeface="Helvetica LT Pro Light" panose="020B0303020202020204" pitchFamily="34" charset="0"/>
              </a:rPr>
              <a:t>and</a:t>
            </a:r>
            <a:r>
              <a:rPr b="0" i="1" spc="-15" dirty="0">
                <a:latin typeface="Helvetica LT Pro Light" panose="020B0303020202020204" pitchFamily="34" charset="0"/>
              </a:rPr>
              <a:t> </a:t>
            </a:r>
            <a:r>
              <a:rPr b="0" i="1" dirty="0">
                <a:latin typeface="Helvetica LT Pro Light" panose="020B0303020202020204" pitchFamily="34" charset="0"/>
              </a:rPr>
              <a:t>socialise,</a:t>
            </a:r>
            <a:r>
              <a:rPr b="0" i="1" spc="-10" dirty="0">
                <a:latin typeface="Helvetica LT Pro Light" panose="020B0303020202020204" pitchFamily="34" charset="0"/>
              </a:rPr>
              <a:t> </a:t>
            </a:r>
            <a:r>
              <a:rPr b="0" i="1" dirty="0">
                <a:latin typeface="Helvetica LT Pro Light" panose="020B0303020202020204" pitchFamily="34" charset="0"/>
              </a:rPr>
              <a:t>I</a:t>
            </a:r>
            <a:r>
              <a:rPr b="0" i="1" spc="-5" dirty="0">
                <a:latin typeface="Helvetica LT Pro Light" panose="020B0303020202020204" pitchFamily="34" charset="0"/>
              </a:rPr>
              <a:t> </a:t>
            </a:r>
            <a:r>
              <a:rPr b="0" i="1" dirty="0">
                <a:latin typeface="Helvetica LT Pro Light" panose="020B0303020202020204" pitchFamily="34" charset="0"/>
              </a:rPr>
              <a:t>didn’t</a:t>
            </a:r>
            <a:r>
              <a:rPr b="0" i="1" spc="-15" dirty="0">
                <a:latin typeface="Helvetica LT Pro Light" panose="020B0303020202020204" pitchFamily="34" charset="0"/>
              </a:rPr>
              <a:t> </a:t>
            </a:r>
            <a:r>
              <a:rPr b="0" i="1" dirty="0">
                <a:latin typeface="Helvetica LT Pro Light" panose="020B0303020202020204" pitchFamily="34" charset="0"/>
              </a:rPr>
              <a:t>want</a:t>
            </a:r>
            <a:r>
              <a:rPr b="0" i="1" spc="-10" dirty="0">
                <a:latin typeface="Helvetica LT Pro Light" panose="020B0303020202020204" pitchFamily="34" charset="0"/>
              </a:rPr>
              <a:t> </a:t>
            </a:r>
            <a:r>
              <a:rPr b="0" i="1" dirty="0">
                <a:latin typeface="Helvetica LT Pro Light" panose="020B0303020202020204" pitchFamily="34" charset="0"/>
              </a:rPr>
              <a:t>to</a:t>
            </a:r>
            <a:r>
              <a:rPr b="0" i="1" spc="-10" dirty="0">
                <a:latin typeface="Helvetica LT Pro Light" panose="020B0303020202020204" pitchFamily="34" charset="0"/>
              </a:rPr>
              <a:t> </a:t>
            </a:r>
            <a:r>
              <a:rPr b="0" i="1" dirty="0">
                <a:latin typeface="Helvetica LT Pro Light" panose="020B0303020202020204" pitchFamily="34" charset="0"/>
              </a:rPr>
              <a:t>stay</a:t>
            </a:r>
            <a:r>
              <a:rPr b="0" i="1" spc="-5" dirty="0">
                <a:latin typeface="Helvetica LT Pro Light" panose="020B0303020202020204" pitchFamily="34" charset="0"/>
              </a:rPr>
              <a:t> </a:t>
            </a:r>
            <a:r>
              <a:rPr b="0" i="1" spc="-25" dirty="0">
                <a:latin typeface="Helvetica LT Pro Light" panose="020B0303020202020204" pitchFamily="34" charset="0"/>
              </a:rPr>
              <a:t>at </a:t>
            </a:r>
            <a:r>
              <a:rPr b="0" i="1" dirty="0">
                <a:latin typeface="Helvetica LT Pro Light" panose="020B0303020202020204" pitchFamily="34" charset="0"/>
              </a:rPr>
              <a:t>home</a:t>
            </a:r>
            <a:r>
              <a:rPr b="0" i="1" spc="-30" dirty="0">
                <a:latin typeface="Helvetica LT Pro Light" panose="020B0303020202020204" pitchFamily="34" charset="0"/>
              </a:rPr>
              <a:t> </a:t>
            </a:r>
            <a:r>
              <a:rPr b="0" i="1" dirty="0">
                <a:latin typeface="Helvetica LT Pro Light" panose="020B0303020202020204" pitchFamily="34" charset="0"/>
              </a:rPr>
              <a:t>anymore.</a:t>
            </a:r>
            <a:r>
              <a:rPr b="0" i="1" spc="-15" dirty="0">
                <a:latin typeface="Helvetica LT Pro Light" panose="020B0303020202020204" pitchFamily="34" charset="0"/>
              </a:rPr>
              <a:t> </a:t>
            </a:r>
            <a:r>
              <a:rPr b="0" i="1" dirty="0">
                <a:latin typeface="Helvetica LT Pro Light" panose="020B0303020202020204" pitchFamily="34" charset="0"/>
              </a:rPr>
              <a:t>I</a:t>
            </a:r>
            <a:r>
              <a:rPr b="0" i="1" spc="-10" dirty="0">
                <a:latin typeface="Helvetica LT Pro Light" panose="020B0303020202020204" pitchFamily="34" charset="0"/>
              </a:rPr>
              <a:t> </a:t>
            </a:r>
            <a:r>
              <a:rPr b="0" i="1" dirty="0">
                <a:latin typeface="Helvetica LT Pro Light" panose="020B0303020202020204" pitchFamily="34" charset="0"/>
              </a:rPr>
              <a:t>wanted</a:t>
            </a:r>
            <a:r>
              <a:rPr b="0" i="1" spc="-15" dirty="0">
                <a:latin typeface="Helvetica LT Pro Light" panose="020B0303020202020204" pitchFamily="34" charset="0"/>
              </a:rPr>
              <a:t> </a:t>
            </a:r>
            <a:r>
              <a:rPr b="0" i="1" dirty="0">
                <a:latin typeface="Helvetica LT Pro Light" panose="020B0303020202020204" pitchFamily="34" charset="0"/>
              </a:rPr>
              <a:t>to</a:t>
            </a:r>
            <a:r>
              <a:rPr b="0" i="1" spc="-10" dirty="0">
                <a:latin typeface="Helvetica LT Pro Light" panose="020B0303020202020204" pitchFamily="34" charset="0"/>
              </a:rPr>
              <a:t> </a:t>
            </a:r>
            <a:r>
              <a:rPr b="0" i="1" dirty="0">
                <a:latin typeface="Helvetica LT Pro Light" panose="020B0303020202020204" pitchFamily="34" charset="0"/>
              </a:rPr>
              <a:t>be</a:t>
            </a:r>
            <a:r>
              <a:rPr b="0" i="1" spc="-15" dirty="0">
                <a:latin typeface="Helvetica LT Pro Light" panose="020B0303020202020204" pitchFamily="34" charset="0"/>
              </a:rPr>
              <a:t> </a:t>
            </a:r>
            <a:r>
              <a:rPr b="0" i="1" dirty="0">
                <a:latin typeface="Helvetica LT Pro Light" panose="020B0303020202020204" pitchFamily="34" charset="0"/>
              </a:rPr>
              <a:t>stimulated,</a:t>
            </a:r>
            <a:r>
              <a:rPr b="0" i="1" spc="-10" dirty="0">
                <a:latin typeface="Helvetica LT Pro Light" panose="020B0303020202020204" pitchFamily="34" charset="0"/>
              </a:rPr>
              <a:t> </a:t>
            </a:r>
            <a:r>
              <a:rPr b="0" i="1" dirty="0">
                <a:latin typeface="Helvetica LT Pro Light" panose="020B0303020202020204" pitchFamily="34" charset="0"/>
              </a:rPr>
              <a:t>I</a:t>
            </a:r>
            <a:r>
              <a:rPr b="0" i="1" spc="-15" dirty="0">
                <a:latin typeface="Helvetica LT Pro Light" panose="020B0303020202020204" pitchFamily="34" charset="0"/>
              </a:rPr>
              <a:t> </a:t>
            </a:r>
            <a:r>
              <a:rPr b="0" i="1" dirty="0">
                <a:latin typeface="Helvetica LT Pro Light" panose="020B0303020202020204" pitchFamily="34" charset="0"/>
              </a:rPr>
              <a:t>didn’t</a:t>
            </a:r>
            <a:r>
              <a:rPr b="0" i="1" spc="-15" dirty="0">
                <a:latin typeface="Helvetica LT Pro Light" panose="020B0303020202020204" pitchFamily="34" charset="0"/>
              </a:rPr>
              <a:t> </a:t>
            </a:r>
            <a:r>
              <a:rPr b="0" i="1" dirty="0">
                <a:latin typeface="Helvetica LT Pro Light" panose="020B0303020202020204" pitchFamily="34" charset="0"/>
              </a:rPr>
              <a:t>want</a:t>
            </a:r>
            <a:r>
              <a:rPr b="0" i="1" spc="-15" dirty="0">
                <a:latin typeface="Helvetica LT Pro Light" panose="020B0303020202020204" pitchFamily="34" charset="0"/>
              </a:rPr>
              <a:t> </a:t>
            </a:r>
            <a:r>
              <a:rPr b="0" i="1" dirty="0">
                <a:latin typeface="Helvetica LT Pro Light" panose="020B0303020202020204" pitchFamily="34" charset="0"/>
              </a:rPr>
              <a:t>to</a:t>
            </a:r>
            <a:r>
              <a:rPr b="0" i="1" spc="-10" dirty="0">
                <a:latin typeface="Helvetica LT Pro Light" panose="020B0303020202020204" pitchFamily="34" charset="0"/>
              </a:rPr>
              <a:t> </a:t>
            </a:r>
            <a:r>
              <a:rPr b="0" i="1" dirty="0">
                <a:latin typeface="Helvetica LT Pro Light" panose="020B0303020202020204" pitchFamily="34" charset="0"/>
              </a:rPr>
              <a:t>fall</a:t>
            </a:r>
            <a:r>
              <a:rPr b="0" i="1" spc="-10" dirty="0">
                <a:latin typeface="Helvetica LT Pro Light" panose="020B0303020202020204" pitchFamily="34" charset="0"/>
              </a:rPr>
              <a:t> </a:t>
            </a:r>
            <a:r>
              <a:rPr b="0" i="1" dirty="0">
                <a:latin typeface="Helvetica LT Pro Light" panose="020B0303020202020204" pitchFamily="34" charset="0"/>
              </a:rPr>
              <a:t>back</a:t>
            </a:r>
            <a:r>
              <a:rPr b="0" i="1" spc="-15" dirty="0">
                <a:latin typeface="Helvetica LT Pro Light" panose="020B0303020202020204" pitchFamily="34" charset="0"/>
              </a:rPr>
              <a:t> </a:t>
            </a:r>
            <a:r>
              <a:rPr b="0" i="1" dirty="0">
                <a:latin typeface="Helvetica LT Pro Light" panose="020B0303020202020204" pitchFamily="34" charset="0"/>
              </a:rPr>
              <a:t>into</a:t>
            </a:r>
            <a:r>
              <a:rPr b="0" i="1" spc="-15" dirty="0">
                <a:latin typeface="Helvetica LT Pro Light" panose="020B0303020202020204" pitchFamily="34" charset="0"/>
              </a:rPr>
              <a:t> </a:t>
            </a:r>
            <a:r>
              <a:rPr b="0" i="1" dirty="0">
                <a:latin typeface="Helvetica LT Pro Light" panose="020B0303020202020204" pitchFamily="34" charset="0"/>
              </a:rPr>
              <a:t>old</a:t>
            </a:r>
            <a:r>
              <a:rPr b="0" i="1" spc="-15" dirty="0">
                <a:latin typeface="Helvetica LT Pro Light" panose="020B0303020202020204" pitchFamily="34" charset="0"/>
              </a:rPr>
              <a:t> </a:t>
            </a:r>
            <a:r>
              <a:rPr b="0" i="1" spc="-10" dirty="0">
                <a:latin typeface="Helvetica LT Pro Light" panose="020B0303020202020204" pitchFamily="34" charset="0"/>
              </a:rPr>
              <a:t>habits.”</a:t>
            </a:r>
          </a:p>
          <a:p>
            <a:pPr>
              <a:lnSpc>
                <a:spcPct val="100000"/>
              </a:lnSpc>
              <a:spcBef>
                <a:spcPts val="40"/>
              </a:spcBef>
            </a:pPr>
            <a:endParaRPr sz="950" dirty="0">
              <a:latin typeface="Helvetica LT Pro Light" panose="020B0303020202020204" pitchFamily="34" charset="0"/>
            </a:endParaRPr>
          </a:p>
          <a:p>
            <a:pPr marL="12700" marR="348615">
              <a:lnSpc>
                <a:spcPct val="118100"/>
              </a:lnSpc>
            </a:pPr>
            <a:r>
              <a:rPr b="0" spc="-10" dirty="0">
                <a:latin typeface="Helvetica LT Pro Light" panose="020B0303020202020204" pitchFamily="34" charset="0"/>
                <a:cs typeface="Arial"/>
              </a:rPr>
              <a:t>She</a:t>
            </a:r>
            <a:r>
              <a:rPr b="0" spc="15" dirty="0">
                <a:latin typeface="Helvetica LT Pro Light" panose="020B0303020202020204" pitchFamily="34" charset="0"/>
                <a:cs typeface="Arial"/>
              </a:rPr>
              <a:t> </a:t>
            </a:r>
            <a:r>
              <a:rPr b="0" dirty="0">
                <a:latin typeface="Helvetica LT Pro Light" panose="020B0303020202020204" pitchFamily="34" charset="0"/>
                <a:cs typeface="Arial"/>
              </a:rPr>
              <a:t>was</a:t>
            </a:r>
            <a:r>
              <a:rPr b="0" spc="15" dirty="0">
                <a:latin typeface="Helvetica LT Pro Light" panose="020B0303020202020204" pitchFamily="34" charset="0"/>
                <a:cs typeface="Arial"/>
              </a:rPr>
              <a:t> </a:t>
            </a:r>
            <a:r>
              <a:rPr b="0" dirty="0">
                <a:latin typeface="Helvetica LT Pro Light" panose="020B0303020202020204" pitchFamily="34" charset="0"/>
                <a:cs typeface="Arial"/>
              </a:rPr>
              <a:t>nervous</a:t>
            </a:r>
            <a:r>
              <a:rPr b="0" spc="20" dirty="0">
                <a:latin typeface="Helvetica LT Pro Light" panose="020B0303020202020204" pitchFamily="34" charset="0"/>
                <a:cs typeface="Arial"/>
              </a:rPr>
              <a:t> </a:t>
            </a:r>
            <a:r>
              <a:rPr b="0" dirty="0">
                <a:latin typeface="Helvetica LT Pro Light" panose="020B0303020202020204" pitchFamily="34" charset="0"/>
                <a:cs typeface="Arial"/>
              </a:rPr>
              <a:t>about</a:t>
            </a:r>
            <a:r>
              <a:rPr b="0" spc="15" dirty="0">
                <a:latin typeface="Helvetica LT Pro Light" panose="020B0303020202020204" pitchFamily="34" charset="0"/>
                <a:cs typeface="Arial"/>
              </a:rPr>
              <a:t> </a:t>
            </a:r>
            <a:r>
              <a:rPr b="0" dirty="0">
                <a:latin typeface="Helvetica LT Pro Light" panose="020B0303020202020204" pitchFamily="34" charset="0"/>
                <a:cs typeface="Arial"/>
              </a:rPr>
              <a:t>her</a:t>
            </a:r>
            <a:r>
              <a:rPr b="0" spc="15" dirty="0">
                <a:latin typeface="Helvetica LT Pro Light" panose="020B0303020202020204" pitchFamily="34" charset="0"/>
                <a:cs typeface="Arial"/>
              </a:rPr>
              <a:t> </a:t>
            </a:r>
            <a:r>
              <a:rPr b="0" dirty="0">
                <a:latin typeface="Helvetica LT Pro Light" panose="020B0303020202020204" pitchFamily="34" charset="0"/>
                <a:cs typeface="Arial"/>
              </a:rPr>
              <a:t>appointment</a:t>
            </a:r>
            <a:r>
              <a:rPr b="0" spc="20" dirty="0">
                <a:latin typeface="Helvetica LT Pro Light" panose="020B0303020202020204" pitchFamily="34" charset="0"/>
                <a:cs typeface="Arial"/>
              </a:rPr>
              <a:t> </a:t>
            </a:r>
            <a:r>
              <a:rPr b="0" dirty="0">
                <a:latin typeface="Helvetica LT Pro Light" panose="020B0303020202020204" pitchFamily="34" charset="0"/>
                <a:cs typeface="Arial"/>
              </a:rPr>
              <a:t>and</a:t>
            </a:r>
            <a:r>
              <a:rPr b="0" spc="15" dirty="0">
                <a:latin typeface="Helvetica LT Pro Light" panose="020B0303020202020204" pitchFamily="34" charset="0"/>
                <a:cs typeface="Arial"/>
              </a:rPr>
              <a:t> </a:t>
            </a:r>
            <a:r>
              <a:rPr b="0" dirty="0">
                <a:latin typeface="Helvetica LT Pro Light" panose="020B0303020202020204" pitchFamily="34" charset="0"/>
                <a:cs typeface="Arial"/>
              </a:rPr>
              <a:t>didn’t</a:t>
            </a:r>
            <a:r>
              <a:rPr b="0" spc="15" dirty="0">
                <a:latin typeface="Helvetica LT Pro Light" panose="020B0303020202020204" pitchFamily="34" charset="0"/>
                <a:cs typeface="Arial"/>
              </a:rPr>
              <a:t> </a:t>
            </a:r>
            <a:r>
              <a:rPr b="0" dirty="0">
                <a:latin typeface="Helvetica LT Pro Light" panose="020B0303020202020204" pitchFamily="34" charset="0"/>
                <a:cs typeface="Arial"/>
              </a:rPr>
              <a:t>know</a:t>
            </a:r>
            <a:r>
              <a:rPr b="0" spc="20" dirty="0">
                <a:latin typeface="Helvetica LT Pro Light" panose="020B0303020202020204" pitchFamily="34" charset="0"/>
                <a:cs typeface="Arial"/>
              </a:rPr>
              <a:t> </a:t>
            </a:r>
            <a:r>
              <a:rPr b="0" dirty="0">
                <a:latin typeface="Helvetica LT Pro Light" panose="020B0303020202020204" pitchFamily="34" charset="0"/>
                <a:cs typeface="Arial"/>
              </a:rPr>
              <a:t>what</a:t>
            </a:r>
            <a:r>
              <a:rPr b="0" spc="15" dirty="0">
                <a:latin typeface="Helvetica LT Pro Light" panose="020B0303020202020204" pitchFamily="34" charset="0"/>
                <a:cs typeface="Arial"/>
              </a:rPr>
              <a:t> </a:t>
            </a:r>
            <a:r>
              <a:rPr b="0" dirty="0">
                <a:latin typeface="Helvetica LT Pro Light" panose="020B0303020202020204" pitchFamily="34" charset="0"/>
                <a:cs typeface="Arial"/>
              </a:rPr>
              <a:t>to</a:t>
            </a:r>
            <a:r>
              <a:rPr b="0" spc="15" dirty="0">
                <a:latin typeface="Helvetica LT Pro Light" panose="020B0303020202020204" pitchFamily="34" charset="0"/>
                <a:cs typeface="Arial"/>
              </a:rPr>
              <a:t> </a:t>
            </a:r>
            <a:r>
              <a:rPr b="0" dirty="0">
                <a:latin typeface="Helvetica LT Pro Light" panose="020B0303020202020204" pitchFamily="34" charset="0"/>
                <a:cs typeface="Arial"/>
              </a:rPr>
              <a:t>expect</a:t>
            </a:r>
            <a:r>
              <a:rPr b="0" spc="20" dirty="0">
                <a:latin typeface="Helvetica LT Pro Light" panose="020B0303020202020204" pitchFamily="34" charset="0"/>
                <a:cs typeface="Arial"/>
              </a:rPr>
              <a:t> </a:t>
            </a:r>
            <a:r>
              <a:rPr b="0" dirty="0">
                <a:latin typeface="Helvetica LT Pro Light" panose="020B0303020202020204" pitchFamily="34" charset="0"/>
                <a:cs typeface="Arial"/>
              </a:rPr>
              <a:t>but</a:t>
            </a:r>
            <a:r>
              <a:rPr b="0" spc="15" dirty="0">
                <a:latin typeface="Helvetica LT Pro Light" panose="020B0303020202020204" pitchFamily="34" charset="0"/>
                <a:cs typeface="Arial"/>
              </a:rPr>
              <a:t> </a:t>
            </a:r>
            <a:r>
              <a:rPr b="0" dirty="0">
                <a:latin typeface="Helvetica LT Pro Light" panose="020B0303020202020204" pitchFamily="34" charset="0"/>
                <a:cs typeface="Arial"/>
              </a:rPr>
              <a:t>from</a:t>
            </a:r>
            <a:r>
              <a:rPr b="0" spc="15" dirty="0">
                <a:latin typeface="Helvetica LT Pro Light" panose="020B0303020202020204" pitchFamily="34" charset="0"/>
                <a:cs typeface="Arial"/>
              </a:rPr>
              <a:t> </a:t>
            </a:r>
            <a:r>
              <a:rPr b="0" dirty="0">
                <a:latin typeface="Helvetica LT Pro Light" panose="020B0303020202020204" pitchFamily="34" charset="0"/>
                <a:cs typeface="Arial"/>
              </a:rPr>
              <a:t>the</a:t>
            </a:r>
            <a:r>
              <a:rPr b="0" spc="20" dirty="0">
                <a:latin typeface="Helvetica LT Pro Light" panose="020B0303020202020204" pitchFamily="34" charset="0"/>
                <a:cs typeface="Arial"/>
              </a:rPr>
              <a:t> </a:t>
            </a:r>
            <a:r>
              <a:rPr b="0" dirty="0">
                <a:latin typeface="Helvetica LT Pro Light" panose="020B0303020202020204" pitchFamily="34" charset="0"/>
                <a:cs typeface="Arial"/>
              </a:rPr>
              <a:t>moment</a:t>
            </a:r>
            <a:r>
              <a:rPr b="0" spc="15" dirty="0">
                <a:latin typeface="Helvetica LT Pro Light" panose="020B0303020202020204" pitchFamily="34" charset="0"/>
                <a:cs typeface="Arial"/>
              </a:rPr>
              <a:t> </a:t>
            </a:r>
            <a:r>
              <a:rPr b="0" spc="-25" dirty="0">
                <a:latin typeface="Helvetica LT Pro Light" panose="020B0303020202020204" pitchFamily="34" charset="0"/>
                <a:cs typeface="Arial"/>
              </a:rPr>
              <a:t>she </a:t>
            </a:r>
            <a:r>
              <a:rPr b="0" dirty="0">
                <a:latin typeface="Helvetica LT Pro Light" panose="020B0303020202020204" pitchFamily="34" charset="0"/>
                <a:cs typeface="Arial"/>
              </a:rPr>
              <a:t>walked</a:t>
            </a:r>
            <a:r>
              <a:rPr b="0" spc="20" dirty="0">
                <a:latin typeface="Helvetica LT Pro Light" panose="020B0303020202020204" pitchFamily="34" charset="0"/>
                <a:cs typeface="Arial"/>
              </a:rPr>
              <a:t> </a:t>
            </a:r>
            <a:r>
              <a:rPr b="0" dirty="0">
                <a:latin typeface="Helvetica LT Pro Light" panose="020B0303020202020204" pitchFamily="34" charset="0"/>
                <a:cs typeface="Arial"/>
              </a:rPr>
              <a:t>through</a:t>
            </a:r>
            <a:r>
              <a:rPr b="0" spc="25" dirty="0">
                <a:latin typeface="Helvetica LT Pro Light" panose="020B0303020202020204" pitchFamily="34" charset="0"/>
                <a:cs typeface="Arial"/>
              </a:rPr>
              <a:t> </a:t>
            </a:r>
            <a:r>
              <a:rPr b="0" dirty="0">
                <a:latin typeface="Helvetica LT Pro Light" panose="020B0303020202020204" pitchFamily="34" charset="0"/>
                <a:cs typeface="Arial"/>
              </a:rPr>
              <a:t>the</a:t>
            </a:r>
            <a:r>
              <a:rPr b="0" spc="20" dirty="0">
                <a:latin typeface="Helvetica LT Pro Light" panose="020B0303020202020204" pitchFamily="34" charset="0"/>
                <a:cs typeface="Arial"/>
              </a:rPr>
              <a:t> </a:t>
            </a:r>
            <a:r>
              <a:rPr b="0" dirty="0">
                <a:latin typeface="Helvetica LT Pro Light" panose="020B0303020202020204" pitchFamily="34" charset="0"/>
                <a:cs typeface="Arial"/>
              </a:rPr>
              <a:t>door</a:t>
            </a:r>
            <a:r>
              <a:rPr b="0" spc="25" dirty="0">
                <a:latin typeface="Helvetica LT Pro Light" panose="020B0303020202020204" pitchFamily="34" charset="0"/>
                <a:cs typeface="Arial"/>
              </a:rPr>
              <a:t> </a:t>
            </a:r>
            <a:r>
              <a:rPr b="0" dirty="0">
                <a:latin typeface="Helvetica LT Pro Light" panose="020B0303020202020204" pitchFamily="34" charset="0"/>
                <a:cs typeface="Arial"/>
              </a:rPr>
              <a:t>Jivan</a:t>
            </a:r>
            <a:r>
              <a:rPr b="0" spc="25" dirty="0">
                <a:latin typeface="Helvetica LT Pro Light" panose="020B0303020202020204" pitchFamily="34" charset="0"/>
                <a:cs typeface="Arial"/>
              </a:rPr>
              <a:t> </a:t>
            </a:r>
            <a:r>
              <a:rPr b="0" dirty="0">
                <a:latin typeface="Helvetica LT Pro Light" panose="020B0303020202020204" pitchFamily="34" charset="0"/>
                <a:cs typeface="Arial"/>
              </a:rPr>
              <a:t>said</a:t>
            </a:r>
            <a:r>
              <a:rPr b="0" spc="20" dirty="0">
                <a:latin typeface="Helvetica LT Pro Light" panose="020B0303020202020204" pitchFamily="34" charset="0"/>
                <a:cs typeface="Arial"/>
              </a:rPr>
              <a:t> </a:t>
            </a:r>
            <a:r>
              <a:rPr b="0" dirty="0">
                <a:latin typeface="Helvetica LT Pro Light" panose="020B0303020202020204" pitchFamily="34" charset="0"/>
                <a:cs typeface="Arial"/>
              </a:rPr>
              <a:t>she</a:t>
            </a:r>
            <a:r>
              <a:rPr b="0" spc="25" dirty="0">
                <a:latin typeface="Helvetica LT Pro Light" panose="020B0303020202020204" pitchFamily="34" charset="0"/>
                <a:cs typeface="Arial"/>
              </a:rPr>
              <a:t> </a:t>
            </a:r>
            <a:r>
              <a:rPr b="0" dirty="0">
                <a:latin typeface="Helvetica LT Pro Light" panose="020B0303020202020204" pitchFamily="34" charset="0"/>
                <a:cs typeface="Arial"/>
              </a:rPr>
              <a:t>felt</a:t>
            </a:r>
            <a:r>
              <a:rPr b="0" spc="20" dirty="0">
                <a:latin typeface="Helvetica LT Pro Light" panose="020B0303020202020204" pitchFamily="34" charset="0"/>
                <a:cs typeface="Arial"/>
              </a:rPr>
              <a:t> </a:t>
            </a:r>
            <a:r>
              <a:rPr b="0" dirty="0">
                <a:latin typeface="Helvetica LT Pro Light" panose="020B0303020202020204" pitchFamily="34" charset="0"/>
                <a:cs typeface="Arial"/>
              </a:rPr>
              <a:t>welcome</a:t>
            </a:r>
            <a:r>
              <a:rPr b="0" spc="25" dirty="0">
                <a:latin typeface="Helvetica LT Pro Light" panose="020B0303020202020204" pitchFamily="34" charset="0"/>
                <a:cs typeface="Arial"/>
              </a:rPr>
              <a:t> </a:t>
            </a:r>
            <a:r>
              <a:rPr b="0" dirty="0">
                <a:latin typeface="Helvetica LT Pro Light" panose="020B0303020202020204" pitchFamily="34" charset="0"/>
                <a:cs typeface="Arial"/>
              </a:rPr>
              <a:t>and</a:t>
            </a:r>
            <a:r>
              <a:rPr b="0" spc="25" dirty="0">
                <a:latin typeface="Helvetica LT Pro Light" panose="020B0303020202020204" pitchFamily="34" charset="0"/>
                <a:cs typeface="Arial"/>
              </a:rPr>
              <a:t> </a:t>
            </a:r>
            <a:r>
              <a:rPr b="0" spc="-10" dirty="0">
                <a:latin typeface="Helvetica LT Pro Light" panose="020B0303020202020204" pitchFamily="34" charset="0"/>
                <a:cs typeface="Arial"/>
              </a:rPr>
              <a:t>important.</a:t>
            </a:r>
          </a:p>
          <a:p>
            <a:pPr>
              <a:lnSpc>
                <a:spcPct val="100000"/>
              </a:lnSpc>
              <a:spcBef>
                <a:spcPts val="45"/>
              </a:spcBef>
            </a:pPr>
            <a:endParaRPr sz="950" dirty="0">
              <a:latin typeface="Helvetica LT Pro Light" panose="020B0303020202020204" pitchFamily="34" charset="0"/>
              <a:cs typeface="Arial"/>
            </a:endParaRPr>
          </a:p>
          <a:p>
            <a:pPr marL="12700" marR="26670">
              <a:lnSpc>
                <a:spcPct val="118100"/>
              </a:lnSpc>
            </a:pPr>
            <a:r>
              <a:rPr b="0" dirty="0">
                <a:latin typeface="Helvetica LT Pro Light" panose="020B0303020202020204" pitchFamily="34" charset="0"/>
              </a:rPr>
              <a:t>The first</a:t>
            </a:r>
            <a:r>
              <a:rPr b="0" spc="5" dirty="0">
                <a:latin typeface="Helvetica LT Pro Light" panose="020B0303020202020204" pitchFamily="34" charset="0"/>
              </a:rPr>
              <a:t> </a:t>
            </a:r>
            <a:r>
              <a:rPr b="0" dirty="0">
                <a:latin typeface="Helvetica LT Pro Light" panose="020B0303020202020204" pitchFamily="34" charset="0"/>
              </a:rPr>
              <a:t>part</a:t>
            </a:r>
            <a:r>
              <a:rPr b="0" spc="5" dirty="0">
                <a:latin typeface="Helvetica LT Pro Light" panose="020B0303020202020204" pitchFamily="34" charset="0"/>
              </a:rPr>
              <a:t> </a:t>
            </a:r>
            <a:r>
              <a:rPr b="0" dirty="0">
                <a:latin typeface="Helvetica LT Pro Light" panose="020B0303020202020204" pitchFamily="34" charset="0"/>
              </a:rPr>
              <a:t>of</a:t>
            </a:r>
            <a:r>
              <a:rPr b="0" spc="5" dirty="0">
                <a:latin typeface="Helvetica LT Pro Light" panose="020B0303020202020204" pitchFamily="34" charset="0"/>
              </a:rPr>
              <a:t> </a:t>
            </a:r>
            <a:r>
              <a:rPr b="0" dirty="0">
                <a:latin typeface="Helvetica LT Pro Light" panose="020B0303020202020204" pitchFamily="34" charset="0"/>
              </a:rPr>
              <a:t>her</a:t>
            </a:r>
            <a:r>
              <a:rPr b="0" spc="5" dirty="0">
                <a:latin typeface="Helvetica LT Pro Light" panose="020B0303020202020204" pitchFamily="34" charset="0"/>
              </a:rPr>
              <a:t> </a:t>
            </a:r>
            <a:r>
              <a:rPr b="0" dirty="0">
                <a:latin typeface="Helvetica LT Pro Light" panose="020B0303020202020204" pitchFamily="34" charset="0"/>
              </a:rPr>
              <a:t>appointment</a:t>
            </a:r>
            <a:r>
              <a:rPr b="0" spc="5" dirty="0">
                <a:latin typeface="Helvetica LT Pro Light" panose="020B0303020202020204" pitchFamily="34" charset="0"/>
              </a:rPr>
              <a:t> </a:t>
            </a:r>
            <a:r>
              <a:rPr b="0" dirty="0">
                <a:latin typeface="Helvetica LT Pro Light" panose="020B0303020202020204" pitchFamily="34" charset="0"/>
              </a:rPr>
              <a:t>involved</a:t>
            </a:r>
            <a:r>
              <a:rPr b="0" spc="5" dirty="0">
                <a:latin typeface="Helvetica LT Pro Light" panose="020B0303020202020204" pitchFamily="34" charset="0"/>
              </a:rPr>
              <a:t> </a:t>
            </a:r>
            <a:r>
              <a:rPr b="0" dirty="0">
                <a:latin typeface="Helvetica LT Pro Light" panose="020B0303020202020204" pitchFamily="34" charset="0"/>
              </a:rPr>
              <a:t>spending</a:t>
            </a:r>
            <a:r>
              <a:rPr b="0" spc="5" dirty="0">
                <a:latin typeface="Helvetica LT Pro Light" panose="020B0303020202020204" pitchFamily="34" charset="0"/>
              </a:rPr>
              <a:t> </a:t>
            </a:r>
            <a:r>
              <a:rPr b="0" dirty="0">
                <a:latin typeface="Helvetica LT Pro Light" panose="020B0303020202020204" pitchFamily="34" charset="0"/>
              </a:rPr>
              <a:t>an</a:t>
            </a:r>
            <a:r>
              <a:rPr b="0" spc="5" dirty="0">
                <a:latin typeface="Helvetica LT Pro Light" panose="020B0303020202020204" pitchFamily="34" charset="0"/>
              </a:rPr>
              <a:t> </a:t>
            </a:r>
            <a:r>
              <a:rPr b="0" dirty="0">
                <a:latin typeface="Helvetica LT Pro Light" panose="020B0303020202020204" pitchFamily="34" charset="0"/>
              </a:rPr>
              <a:t>hour</a:t>
            </a:r>
            <a:r>
              <a:rPr b="0" spc="5" dirty="0">
                <a:latin typeface="Helvetica LT Pro Light" panose="020B0303020202020204" pitchFamily="34" charset="0"/>
              </a:rPr>
              <a:t> </a:t>
            </a:r>
            <a:r>
              <a:rPr b="0" dirty="0">
                <a:latin typeface="Helvetica LT Pro Light" panose="020B0303020202020204" pitchFamily="34" charset="0"/>
              </a:rPr>
              <a:t>with</a:t>
            </a:r>
            <a:r>
              <a:rPr b="0" spc="5" dirty="0">
                <a:latin typeface="Helvetica LT Pro Light" panose="020B0303020202020204" pitchFamily="34" charset="0"/>
              </a:rPr>
              <a:t> </a:t>
            </a:r>
            <a:r>
              <a:rPr b="0" dirty="0">
                <a:latin typeface="Helvetica LT Pro Light" panose="020B0303020202020204" pitchFamily="34" charset="0"/>
              </a:rPr>
              <a:t>one</a:t>
            </a:r>
            <a:r>
              <a:rPr b="0" spc="5" dirty="0">
                <a:latin typeface="Helvetica LT Pro Light" panose="020B0303020202020204" pitchFamily="34" charset="0"/>
              </a:rPr>
              <a:t> </a:t>
            </a:r>
            <a:r>
              <a:rPr b="0" dirty="0">
                <a:latin typeface="Helvetica LT Pro Light" panose="020B0303020202020204" pitchFamily="34" charset="0"/>
              </a:rPr>
              <a:t>of</a:t>
            </a:r>
            <a:r>
              <a:rPr b="0" spc="5" dirty="0">
                <a:latin typeface="Helvetica LT Pro Light" panose="020B0303020202020204" pitchFamily="34" charset="0"/>
              </a:rPr>
              <a:t> </a:t>
            </a:r>
            <a:r>
              <a:rPr b="0" dirty="0">
                <a:latin typeface="Helvetica LT Pro Light" panose="020B0303020202020204" pitchFamily="34" charset="0"/>
              </a:rPr>
              <a:t>the </a:t>
            </a:r>
            <a:r>
              <a:rPr b="0" spc="-10" dirty="0">
                <a:latin typeface="Helvetica LT Pro Light" panose="020B0303020202020204" pitchFamily="34" charset="0"/>
              </a:rPr>
              <a:t>Smart</a:t>
            </a:r>
            <a:r>
              <a:rPr b="0" spc="5" dirty="0">
                <a:latin typeface="Helvetica LT Pro Light" panose="020B0303020202020204" pitchFamily="34" charset="0"/>
              </a:rPr>
              <a:t> </a:t>
            </a:r>
            <a:r>
              <a:rPr b="0" dirty="0">
                <a:latin typeface="Helvetica LT Pro Light" panose="020B0303020202020204" pitchFamily="34" charset="0"/>
              </a:rPr>
              <a:t>Works</a:t>
            </a:r>
            <a:r>
              <a:rPr b="0" spc="5" dirty="0">
                <a:latin typeface="Helvetica LT Pro Light" panose="020B0303020202020204" pitchFamily="34" charset="0"/>
              </a:rPr>
              <a:t> </a:t>
            </a:r>
            <a:r>
              <a:rPr b="0" spc="-10" dirty="0">
                <a:latin typeface="Helvetica LT Pro Light" panose="020B0303020202020204" pitchFamily="34" charset="0"/>
              </a:rPr>
              <a:t>dressing </a:t>
            </a:r>
            <a:r>
              <a:rPr b="0" dirty="0">
                <a:latin typeface="Helvetica LT Pro Light" panose="020B0303020202020204" pitchFamily="34" charset="0"/>
              </a:rPr>
              <a:t>volunteers.</a:t>
            </a:r>
            <a:r>
              <a:rPr b="0" spc="10" dirty="0">
                <a:latin typeface="Helvetica LT Pro Light" panose="020B0303020202020204" pitchFamily="34" charset="0"/>
              </a:rPr>
              <a:t> </a:t>
            </a:r>
            <a:r>
              <a:rPr b="0" dirty="0">
                <a:latin typeface="Helvetica LT Pro Light" panose="020B0303020202020204" pitchFamily="34" charset="0"/>
              </a:rPr>
              <a:t>The</a:t>
            </a:r>
            <a:r>
              <a:rPr b="0" spc="15" dirty="0">
                <a:latin typeface="Helvetica LT Pro Light" panose="020B0303020202020204" pitchFamily="34" charset="0"/>
              </a:rPr>
              <a:t> </a:t>
            </a:r>
            <a:r>
              <a:rPr b="0" dirty="0">
                <a:latin typeface="Helvetica LT Pro Light" panose="020B0303020202020204" pitchFamily="34" charset="0"/>
              </a:rPr>
              <a:t>dresser</a:t>
            </a:r>
            <a:r>
              <a:rPr b="0" spc="15" dirty="0">
                <a:latin typeface="Helvetica LT Pro Light" panose="020B0303020202020204" pitchFamily="34" charset="0"/>
              </a:rPr>
              <a:t> </a:t>
            </a:r>
            <a:r>
              <a:rPr b="0" dirty="0">
                <a:latin typeface="Helvetica LT Pro Light" panose="020B0303020202020204" pitchFamily="34" charset="0"/>
              </a:rPr>
              <a:t>found</a:t>
            </a:r>
            <a:r>
              <a:rPr b="0" spc="15" dirty="0">
                <a:latin typeface="Helvetica LT Pro Light" panose="020B0303020202020204" pitchFamily="34" charset="0"/>
              </a:rPr>
              <a:t> </a:t>
            </a:r>
            <a:r>
              <a:rPr b="0" dirty="0">
                <a:latin typeface="Helvetica LT Pro Light" panose="020B0303020202020204" pitchFamily="34" charset="0"/>
              </a:rPr>
              <a:t>her</a:t>
            </a:r>
            <a:r>
              <a:rPr b="0" spc="15" dirty="0">
                <a:latin typeface="Helvetica LT Pro Light" panose="020B0303020202020204" pitchFamily="34" charset="0"/>
              </a:rPr>
              <a:t> </a:t>
            </a:r>
            <a:r>
              <a:rPr b="0" dirty="0">
                <a:latin typeface="Helvetica LT Pro Light" panose="020B0303020202020204" pitchFamily="34" charset="0"/>
              </a:rPr>
              <a:t>the</a:t>
            </a:r>
            <a:r>
              <a:rPr b="0" spc="15" dirty="0">
                <a:latin typeface="Helvetica LT Pro Light" panose="020B0303020202020204" pitchFamily="34" charset="0"/>
              </a:rPr>
              <a:t> </a:t>
            </a:r>
            <a:r>
              <a:rPr b="0" dirty="0">
                <a:latin typeface="Helvetica LT Pro Light" panose="020B0303020202020204" pitchFamily="34" charset="0"/>
              </a:rPr>
              <a:t>perfect</a:t>
            </a:r>
            <a:r>
              <a:rPr b="0" spc="15" dirty="0">
                <a:latin typeface="Helvetica LT Pro Light" panose="020B0303020202020204" pitchFamily="34" charset="0"/>
              </a:rPr>
              <a:t> </a:t>
            </a:r>
            <a:r>
              <a:rPr b="0" dirty="0">
                <a:latin typeface="Helvetica LT Pro Light" panose="020B0303020202020204" pitchFamily="34" charset="0"/>
              </a:rPr>
              <a:t>outfit</a:t>
            </a:r>
            <a:r>
              <a:rPr b="0" spc="15" dirty="0">
                <a:latin typeface="Helvetica LT Pro Light" panose="020B0303020202020204" pitchFamily="34" charset="0"/>
              </a:rPr>
              <a:t> </a:t>
            </a:r>
            <a:r>
              <a:rPr b="0" dirty="0">
                <a:latin typeface="Helvetica LT Pro Light" panose="020B0303020202020204" pitchFamily="34" charset="0"/>
              </a:rPr>
              <a:t>and</a:t>
            </a:r>
            <a:r>
              <a:rPr b="0" spc="10" dirty="0">
                <a:latin typeface="Helvetica LT Pro Light" panose="020B0303020202020204" pitchFamily="34" charset="0"/>
              </a:rPr>
              <a:t> </a:t>
            </a:r>
            <a:r>
              <a:rPr b="0" dirty="0">
                <a:latin typeface="Helvetica LT Pro Light" panose="020B0303020202020204" pitchFamily="34" charset="0"/>
              </a:rPr>
              <a:t>Jivan</a:t>
            </a:r>
            <a:r>
              <a:rPr b="0" spc="15" dirty="0">
                <a:latin typeface="Helvetica LT Pro Light" panose="020B0303020202020204" pitchFamily="34" charset="0"/>
              </a:rPr>
              <a:t> </a:t>
            </a:r>
            <a:r>
              <a:rPr b="0" dirty="0">
                <a:latin typeface="Helvetica LT Pro Light" panose="020B0303020202020204" pitchFamily="34" charset="0"/>
              </a:rPr>
              <a:t>started</a:t>
            </a:r>
            <a:r>
              <a:rPr b="0" spc="15" dirty="0">
                <a:latin typeface="Helvetica LT Pro Light" panose="020B0303020202020204" pitchFamily="34" charset="0"/>
              </a:rPr>
              <a:t> </a:t>
            </a:r>
            <a:r>
              <a:rPr b="0" dirty="0">
                <a:latin typeface="Helvetica LT Pro Light" panose="020B0303020202020204" pitchFamily="34" charset="0"/>
              </a:rPr>
              <a:t>to</a:t>
            </a:r>
            <a:r>
              <a:rPr b="0" spc="15" dirty="0">
                <a:latin typeface="Helvetica LT Pro Light" panose="020B0303020202020204" pitchFamily="34" charset="0"/>
              </a:rPr>
              <a:t> </a:t>
            </a:r>
            <a:r>
              <a:rPr b="0" dirty="0">
                <a:latin typeface="Helvetica LT Pro Light" panose="020B0303020202020204" pitchFamily="34" charset="0"/>
              </a:rPr>
              <a:t>feel</a:t>
            </a:r>
            <a:r>
              <a:rPr b="0" spc="15" dirty="0">
                <a:latin typeface="Helvetica LT Pro Light" panose="020B0303020202020204" pitchFamily="34" charset="0"/>
              </a:rPr>
              <a:t> </a:t>
            </a:r>
            <a:r>
              <a:rPr b="0" dirty="0">
                <a:latin typeface="Helvetica LT Pro Light" panose="020B0303020202020204" pitchFamily="34" charset="0"/>
              </a:rPr>
              <a:t>more</a:t>
            </a:r>
            <a:r>
              <a:rPr b="0" spc="15" dirty="0">
                <a:latin typeface="Helvetica LT Pro Light" panose="020B0303020202020204" pitchFamily="34" charset="0"/>
              </a:rPr>
              <a:t> </a:t>
            </a:r>
            <a:r>
              <a:rPr b="0" dirty="0">
                <a:latin typeface="Helvetica LT Pro Light" panose="020B0303020202020204" pitchFamily="34" charset="0"/>
              </a:rPr>
              <a:t>confident</a:t>
            </a:r>
            <a:r>
              <a:rPr b="0" spc="15" dirty="0">
                <a:latin typeface="Helvetica LT Pro Light" panose="020B0303020202020204" pitchFamily="34" charset="0"/>
              </a:rPr>
              <a:t> </a:t>
            </a:r>
            <a:r>
              <a:rPr b="0" dirty="0">
                <a:latin typeface="Helvetica LT Pro Light" panose="020B0303020202020204" pitchFamily="34" charset="0"/>
              </a:rPr>
              <a:t>about</a:t>
            </a:r>
            <a:r>
              <a:rPr b="0" spc="15" dirty="0">
                <a:latin typeface="Helvetica LT Pro Light" panose="020B0303020202020204" pitchFamily="34" charset="0"/>
              </a:rPr>
              <a:t> </a:t>
            </a:r>
            <a:r>
              <a:rPr b="0" spc="-20" dirty="0">
                <a:latin typeface="Helvetica LT Pro Light" panose="020B0303020202020204" pitchFamily="34" charset="0"/>
              </a:rPr>
              <a:t>what </a:t>
            </a:r>
            <a:r>
              <a:rPr b="0" dirty="0">
                <a:latin typeface="Helvetica LT Pro Light" panose="020B0303020202020204" pitchFamily="34" charset="0"/>
                <a:cs typeface="Arial"/>
              </a:rPr>
              <a:t>she</a:t>
            </a:r>
            <a:r>
              <a:rPr b="0" spc="45" dirty="0">
                <a:latin typeface="Helvetica LT Pro Light" panose="020B0303020202020204" pitchFamily="34" charset="0"/>
                <a:cs typeface="Arial"/>
              </a:rPr>
              <a:t> </a:t>
            </a:r>
            <a:r>
              <a:rPr b="0" dirty="0">
                <a:latin typeface="Helvetica LT Pro Light" panose="020B0303020202020204" pitchFamily="34" charset="0"/>
                <a:cs typeface="Arial"/>
              </a:rPr>
              <a:t>could</a:t>
            </a:r>
            <a:r>
              <a:rPr b="0" spc="50" dirty="0">
                <a:latin typeface="Helvetica LT Pro Light" panose="020B0303020202020204" pitchFamily="34" charset="0"/>
                <a:cs typeface="Arial"/>
              </a:rPr>
              <a:t> </a:t>
            </a:r>
            <a:r>
              <a:rPr b="0" spc="-10" dirty="0">
                <a:latin typeface="Helvetica LT Pro Light" panose="020B0303020202020204" pitchFamily="34" charset="0"/>
                <a:cs typeface="Arial"/>
              </a:rPr>
              <a:t>achieve.</a:t>
            </a:r>
          </a:p>
          <a:p>
            <a:pPr>
              <a:lnSpc>
                <a:spcPct val="100000"/>
              </a:lnSpc>
              <a:spcBef>
                <a:spcPts val="40"/>
              </a:spcBef>
            </a:pPr>
            <a:endParaRPr sz="950" dirty="0">
              <a:latin typeface="Helvetica LT Pro Light" panose="020B0303020202020204" pitchFamily="34" charset="0"/>
              <a:cs typeface="Arial"/>
            </a:endParaRPr>
          </a:p>
          <a:p>
            <a:pPr marL="12700" marR="86360">
              <a:lnSpc>
                <a:spcPct val="118100"/>
              </a:lnSpc>
            </a:pPr>
            <a:r>
              <a:rPr b="0" dirty="0">
                <a:latin typeface="Helvetica LT Pro Light" panose="020B0303020202020204" pitchFamily="34" charset="0"/>
              </a:rPr>
              <a:t>After</a:t>
            </a:r>
            <a:r>
              <a:rPr b="0" spc="15" dirty="0">
                <a:latin typeface="Helvetica LT Pro Light" panose="020B0303020202020204" pitchFamily="34" charset="0"/>
              </a:rPr>
              <a:t> </a:t>
            </a:r>
            <a:r>
              <a:rPr b="0" dirty="0">
                <a:latin typeface="Helvetica LT Pro Light" panose="020B0303020202020204" pitchFamily="34" charset="0"/>
              </a:rPr>
              <a:t>her</a:t>
            </a:r>
            <a:r>
              <a:rPr b="0" spc="15" dirty="0">
                <a:latin typeface="Helvetica LT Pro Light" panose="020B0303020202020204" pitchFamily="34" charset="0"/>
              </a:rPr>
              <a:t> </a:t>
            </a:r>
            <a:r>
              <a:rPr b="0" dirty="0">
                <a:latin typeface="Helvetica LT Pro Light" panose="020B0303020202020204" pitchFamily="34" charset="0"/>
              </a:rPr>
              <a:t>session</a:t>
            </a:r>
            <a:r>
              <a:rPr b="0" spc="15" dirty="0">
                <a:latin typeface="Helvetica LT Pro Light" panose="020B0303020202020204" pitchFamily="34" charset="0"/>
              </a:rPr>
              <a:t> </a:t>
            </a:r>
            <a:r>
              <a:rPr b="0" dirty="0">
                <a:latin typeface="Helvetica LT Pro Light" panose="020B0303020202020204" pitchFamily="34" charset="0"/>
              </a:rPr>
              <a:t>with</a:t>
            </a:r>
            <a:r>
              <a:rPr b="0" spc="15" dirty="0">
                <a:latin typeface="Helvetica LT Pro Light" panose="020B0303020202020204" pitchFamily="34" charset="0"/>
              </a:rPr>
              <a:t> </a:t>
            </a:r>
            <a:r>
              <a:rPr b="0" dirty="0">
                <a:latin typeface="Helvetica LT Pro Light" panose="020B0303020202020204" pitchFamily="34" charset="0"/>
              </a:rPr>
              <a:t>the</a:t>
            </a:r>
            <a:r>
              <a:rPr b="0" spc="15" dirty="0">
                <a:latin typeface="Helvetica LT Pro Light" panose="020B0303020202020204" pitchFamily="34" charset="0"/>
              </a:rPr>
              <a:t> </a:t>
            </a:r>
            <a:r>
              <a:rPr b="0" dirty="0">
                <a:latin typeface="Helvetica LT Pro Light" panose="020B0303020202020204" pitchFamily="34" charset="0"/>
              </a:rPr>
              <a:t>interview</a:t>
            </a:r>
            <a:r>
              <a:rPr b="0" spc="15" dirty="0">
                <a:latin typeface="Helvetica LT Pro Light" panose="020B0303020202020204" pitchFamily="34" charset="0"/>
              </a:rPr>
              <a:t> </a:t>
            </a:r>
            <a:r>
              <a:rPr b="0" dirty="0">
                <a:latin typeface="Helvetica LT Pro Light" panose="020B0303020202020204" pitchFamily="34" charset="0"/>
              </a:rPr>
              <a:t>coach,</a:t>
            </a:r>
            <a:r>
              <a:rPr b="0" spc="15" dirty="0">
                <a:latin typeface="Helvetica LT Pro Light" panose="020B0303020202020204" pitchFamily="34" charset="0"/>
              </a:rPr>
              <a:t> </a:t>
            </a:r>
            <a:r>
              <a:rPr b="0" dirty="0">
                <a:latin typeface="Helvetica LT Pro Light" panose="020B0303020202020204" pitchFamily="34" charset="0"/>
              </a:rPr>
              <a:t>Jivan</a:t>
            </a:r>
            <a:r>
              <a:rPr b="0" spc="15" dirty="0">
                <a:latin typeface="Helvetica LT Pro Light" panose="020B0303020202020204" pitchFamily="34" charset="0"/>
              </a:rPr>
              <a:t> </a:t>
            </a:r>
            <a:r>
              <a:rPr b="0" dirty="0">
                <a:latin typeface="Helvetica LT Pro Light" panose="020B0303020202020204" pitchFamily="34" charset="0"/>
              </a:rPr>
              <a:t>said</a:t>
            </a:r>
            <a:r>
              <a:rPr b="0" spc="15" dirty="0">
                <a:latin typeface="Helvetica LT Pro Light" panose="020B0303020202020204" pitchFamily="34" charset="0"/>
              </a:rPr>
              <a:t> </a:t>
            </a:r>
            <a:r>
              <a:rPr b="0" dirty="0">
                <a:latin typeface="Helvetica LT Pro Light" panose="020B0303020202020204" pitchFamily="34" charset="0"/>
              </a:rPr>
              <a:t>she</a:t>
            </a:r>
            <a:r>
              <a:rPr b="0" spc="15" dirty="0">
                <a:latin typeface="Helvetica LT Pro Light" panose="020B0303020202020204" pitchFamily="34" charset="0"/>
              </a:rPr>
              <a:t> </a:t>
            </a:r>
            <a:r>
              <a:rPr b="0" dirty="0">
                <a:latin typeface="Helvetica LT Pro Light" panose="020B0303020202020204" pitchFamily="34" charset="0"/>
              </a:rPr>
              <a:t>felt</a:t>
            </a:r>
            <a:r>
              <a:rPr b="0" spc="15" dirty="0">
                <a:latin typeface="Helvetica LT Pro Light" panose="020B0303020202020204" pitchFamily="34" charset="0"/>
              </a:rPr>
              <a:t> </a:t>
            </a:r>
            <a:r>
              <a:rPr b="0" dirty="0">
                <a:latin typeface="Helvetica LT Pro Light" panose="020B0303020202020204" pitchFamily="34" charset="0"/>
              </a:rPr>
              <a:t>completely</a:t>
            </a:r>
            <a:r>
              <a:rPr b="0" spc="15" dirty="0">
                <a:latin typeface="Helvetica LT Pro Light" panose="020B0303020202020204" pitchFamily="34" charset="0"/>
              </a:rPr>
              <a:t> </a:t>
            </a:r>
            <a:r>
              <a:rPr b="0" dirty="0">
                <a:latin typeface="Helvetica LT Pro Light" panose="020B0303020202020204" pitchFamily="34" charset="0"/>
              </a:rPr>
              <a:t>confident</a:t>
            </a:r>
            <a:r>
              <a:rPr b="0" spc="20" dirty="0">
                <a:latin typeface="Helvetica LT Pro Light" panose="020B0303020202020204" pitchFamily="34" charset="0"/>
              </a:rPr>
              <a:t> </a:t>
            </a:r>
            <a:r>
              <a:rPr b="0" dirty="0">
                <a:latin typeface="Helvetica LT Pro Light" panose="020B0303020202020204" pitchFamily="34" charset="0"/>
              </a:rPr>
              <a:t>about</a:t>
            </a:r>
            <a:r>
              <a:rPr b="0" spc="15" dirty="0">
                <a:latin typeface="Helvetica LT Pro Light" panose="020B0303020202020204" pitchFamily="34" charset="0"/>
              </a:rPr>
              <a:t> </a:t>
            </a:r>
            <a:r>
              <a:rPr b="0" dirty="0">
                <a:latin typeface="Helvetica LT Pro Light" panose="020B0303020202020204" pitchFamily="34" charset="0"/>
              </a:rPr>
              <a:t>her</a:t>
            </a:r>
            <a:r>
              <a:rPr b="0" spc="15" dirty="0">
                <a:latin typeface="Helvetica LT Pro Light" panose="020B0303020202020204" pitchFamily="34" charset="0"/>
              </a:rPr>
              <a:t> </a:t>
            </a:r>
            <a:r>
              <a:rPr b="0" spc="-10" dirty="0">
                <a:latin typeface="Helvetica LT Pro Light" panose="020B0303020202020204" pitchFamily="34" charset="0"/>
              </a:rPr>
              <a:t>interview </a:t>
            </a:r>
            <a:r>
              <a:rPr b="0" dirty="0">
                <a:latin typeface="Helvetica LT Pro Light" panose="020B0303020202020204" pitchFamily="34" charset="0"/>
              </a:rPr>
              <a:t>and</a:t>
            </a:r>
            <a:r>
              <a:rPr b="0" spc="10" dirty="0">
                <a:latin typeface="Helvetica LT Pro Light" panose="020B0303020202020204" pitchFamily="34" charset="0"/>
              </a:rPr>
              <a:t> </a:t>
            </a:r>
            <a:r>
              <a:rPr b="0" dirty="0">
                <a:latin typeface="Helvetica LT Pro Light" panose="020B0303020202020204" pitchFamily="34" charset="0"/>
              </a:rPr>
              <a:t>we</a:t>
            </a:r>
            <a:r>
              <a:rPr b="0" spc="15" dirty="0">
                <a:latin typeface="Helvetica LT Pro Light" panose="020B0303020202020204" pitchFamily="34" charset="0"/>
              </a:rPr>
              <a:t> </a:t>
            </a:r>
            <a:r>
              <a:rPr b="0" dirty="0">
                <a:latin typeface="Helvetica LT Pro Light" panose="020B0303020202020204" pitchFamily="34" charset="0"/>
              </a:rPr>
              <a:t>were</a:t>
            </a:r>
            <a:r>
              <a:rPr b="0" spc="15" dirty="0">
                <a:latin typeface="Helvetica LT Pro Light" panose="020B0303020202020204" pitchFamily="34" charset="0"/>
              </a:rPr>
              <a:t> </a:t>
            </a:r>
            <a:r>
              <a:rPr b="0" dirty="0">
                <a:latin typeface="Helvetica LT Pro Light" panose="020B0303020202020204" pitchFamily="34" charset="0"/>
              </a:rPr>
              <a:t>thrilled</a:t>
            </a:r>
            <a:r>
              <a:rPr b="0" spc="15" dirty="0">
                <a:latin typeface="Helvetica LT Pro Light" panose="020B0303020202020204" pitchFamily="34" charset="0"/>
              </a:rPr>
              <a:t> </a:t>
            </a:r>
            <a:r>
              <a:rPr b="0" dirty="0">
                <a:latin typeface="Helvetica LT Pro Light" panose="020B0303020202020204" pitchFamily="34" charset="0"/>
              </a:rPr>
              <a:t>to</a:t>
            </a:r>
            <a:r>
              <a:rPr b="0" spc="15" dirty="0">
                <a:latin typeface="Helvetica LT Pro Light" panose="020B0303020202020204" pitchFamily="34" charset="0"/>
              </a:rPr>
              <a:t> </a:t>
            </a:r>
            <a:r>
              <a:rPr b="0" dirty="0">
                <a:latin typeface="Helvetica LT Pro Light" panose="020B0303020202020204" pitchFamily="34" charset="0"/>
              </a:rPr>
              <a:t>find</a:t>
            </a:r>
            <a:r>
              <a:rPr b="0" spc="15" dirty="0">
                <a:latin typeface="Helvetica LT Pro Light" panose="020B0303020202020204" pitchFamily="34" charset="0"/>
              </a:rPr>
              <a:t> </a:t>
            </a:r>
            <a:r>
              <a:rPr b="0" dirty="0">
                <a:latin typeface="Helvetica LT Pro Light" panose="020B0303020202020204" pitchFamily="34" charset="0"/>
              </a:rPr>
              <a:t>out</a:t>
            </a:r>
            <a:r>
              <a:rPr b="0" spc="15" dirty="0">
                <a:latin typeface="Helvetica LT Pro Light" panose="020B0303020202020204" pitchFamily="34" charset="0"/>
              </a:rPr>
              <a:t> </a:t>
            </a:r>
            <a:r>
              <a:rPr b="0" dirty="0">
                <a:latin typeface="Helvetica LT Pro Light" panose="020B0303020202020204" pitchFamily="34" charset="0"/>
              </a:rPr>
              <a:t>she</a:t>
            </a:r>
            <a:r>
              <a:rPr b="0" spc="10" dirty="0">
                <a:latin typeface="Helvetica LT Pro Light" panose="020B0303020202020204" pitchFamily="34" charset="0"/>
              </a:rPr>
              <a:t> </a:t>
            </a:r>
            <a:r>
              <a:rPr b="0" dirty="0">
                <a:latin typeface="Helvetica LT Pro Light" panose="020B0303020202020204" pitchFamily="34" charset="0"/>
              </a:rPr>
              <a:t>got</a:t>
            </a:r>
            <a:r>
              <a:rPr b="0" spc="15" dirty="0">
                <a:latin typeface="Helvetica LT Pro Light" panose="020B0303020202020204" pitchFamily="34" charset="0"/>
              </a:rPr>
              <a:t> </a:t>
            </a:r>
            <a:r>
              <a:rPr b="0" dirty="0">
                <a:latin typeface="Helvetica LT Pro Light" panose="020B0303020202020204" pitchFamily="34" charset="0"/>
              </a:rPr>
              <a:t>the</a:t>
            </a:r>
            <a:r>
              <a:rPr b="0" spc="15" dirty="0">
                <a:latin typeface="Helvetica LT Pro Light" panose="020B0303020202020204" pitchFamily="34" charset="0"/>
              </a:rPr>
              <a:t> </a:t>
            </a:r>
            <a:r>
              <a:rPr b="0" spc="-20" dirty="0">
                <a:latin typeface="Helvetica LT Pro Light" panose="020B0303020202020204" pitchFamily="34" charset="0"/>
              </a:rPr>
              <a:t>job.</a:t>
            </a:r>
          </a:p>
          <a:p>
            <a:pPr>
              <a:lnSpc>
                <a:spcPct val="100000"/>
              </a:lnSpc>
              <a:spcBef>
                <a:spcPts val="40"/>
              </a:spcBef>
            </a:pPr>
            <a:endParaRPr sz="950" dirty="0">
              <a:latin typeface="Helvetica LT Pro Light" panose="020B0303020202020204" pitchFamily="34" charset="0"/>
            </a:endParaRPr>
          </a:p>
          <a:p>
            <a:pPr marL="12700" marR="156210">
              <a:lnSpc>
                <a:spcPct val="118100"/>
              </a:lnSpc>
            </a:pPr>
            <a:r>
              <a:rPr b="0" dirty="0">
                <a:latin typeface="Helvetica LT Pro Light" panose="020B0303020202020204" pitchFamily="34" charset="0"/>
              </a:rPr>
              <a:t>“It</a:t>
            </a:r>
            <a:r>
              <a:rPr b="0" spc="-10" dirty="0">
                <a:latin typeface="Helvetica LT Pro Light" panose="020B0303020202020204" pitchFamily="34" charset="0"/>
              </a:rPr>
              <a:t> </a:t>
            </a:r>
            <a:r>
              <a:rPr b="0" dirty="0">
                <a:latin typeface="Helvetica LT Pro Light" panose="020B0303020202020204" pitchFamily="34" charset="0"/>
              </a:rPr>
              <a:t>changed</a:t>
            </a:r>
            <a:r>
              <a:rPr b="0" spc="-5" dirty="0">
                <a:latin typeface="Helvetica LT Pro Light" panose="020B0303020202020204" pitchFamily="34" charset="0"/>
              </a:rPr>
              <a:t> </a:t>
            </a:r>
            <a:r>
              <a:rPr b="0" dirty="0">
                <a:latin typeface="Helvetica LT Pro Light" panose="020B0303020202020204" pitchFamily="34" charset="0"/>
              </a:rPr>
              <a:t>my</a:t>
            </a:r>
            <a:r>
              <a:rPr b="0" spc="-10" dirty="0">
                <a:latin typeface="Helvetica LT Pro Light" panose="020B0303020202020204" pitchFamily="34" charset="0"/>
              </a:rPr>
              <a:t> </a:t>
            </a:r>
            <a:r>
              <a:rPr b="0" dirty="0">
                <a:latin typeface="Helvetica LT Pro Light" panose="020B0303020202020204" pitchFamily="34" charset="0"/>
              </a:rPr>
              <a:t>attitude,</a:t>
            </a:r>
            <a:r>
              <a:rPr b="0" spc="-10" dirty="0">
                <a:latin typeface="Helvetica LT Pro Light" panose="020B0303020202020204" pitchFamily="34" charset="0"/>
              </a:rPr>
              <a:t> </a:t>
            </a:r>
            <a:r>
              <a:rPr b="0" dirty="0">
                <a:latin typeface="Helvetica LT Pro Light" panose="020B0303020202020204" pitchFamily="34" charset="0"/>
              </a:rPr>
              <a:t>I</a:t>
            </a:r>
            <a:r>
              <a:rPr b="0" spc="-5" dirty="0">
                <a:latin typeface="Helvetica LT Pro Light" panose="020B0303020202020204" pitchFamily="34" charset="0"/>
              </a:rPr>
              <a:t> </a:t>
            </a:r>
            <a:r>
              <a:rPr b="0" dirty="0">
                <a:latin typeface="Helvetica LT Pro Light" panose="020B0303020202020204" pitchFamily="34" charset="0"/>
              </a:rPr>
              <a:t>felt</a:t>
            </a:r>
            <a:r>
              <a:rPr b="0" spc="-10" dirty="0">
                <a:latin typeface="Helvetica LT Pro Light" panose="020B0303020202020204" pitchFamily="34" charset="0"/>
              </a:rPr>
              <a:t> </a:t>
            </a:r>
            <a:r>
              <a:rPr b="0" dirty="0">
                <a:latin typeface="Helvetica LT Pro Light" panose="020B0303020202020204" pitchFamily="34" charset="0"/>
              </a:rPr>
              <a:t>positive</a:t>
            </a:r>
            <a:r>
              <a:rPr b="0" spc="-10" dirty="0">
                <a:latin typeface="Helvetica LT Pro Light" panose="020B0303020202020204" pitchFamily="34" charset="0"/>
              </a:rPr>
              <a:t> </a:t>
            </a:r>
            <a:r>
              <a:rPr b="0" dirty="0">
                <a:latin typeface="Helvetica LT Pro Light" panose="020B0303020202020204" pitchFamily="34" charset="0"/>
              </a:rPr>
              <a:t>and</a:t>
            </a:r>
            <a:r>
              <a:rPr b="0" spc="-10" dirty="0">
                <a:latin typeface="Helvetica LT Pro Light" panose="020B0303020202020204" pitchFamily="34" charset="0"/>
              </a:rPr>
              <a:t> </a:t>
            </a:r>
            <a:r>
              <a:rPr b="0" dirty="0">
                <a:latin typeface="Helvetica LT Pro Light" panose="020B0303020202020204" pitchFamily="34" charset="0"/>
              </a:rPr>
              <a:t>I</a:t>
            </a:r>
            <a:r>
              <a:rPr b="0" spc="-10" dirty="0">
                <a:latin typeface="Helvetica LT Pro Light" panose="020B0303020202020204" pitchFamily="34" charset="0"/>
              </a:rPr>
              <a:t> </a:t>
            </a:r>
            <a:r>
              <a:rPr b="0" dirty="0">
                <a:latin typeface="Helvetica LT Pro Light" panose="020B0303020202020204" pitchFamily="34" charset="0"/>
              </a:rPr>
              <a:t>felt</a:t>
            </a:r>
            <a:r>
              <a:rPr b="0" spc="-5" dirty="0">
                <a:latin typeface="Helvetica LT Pro Light" panose="020B0303020202020204" pitchFamily="34" charset="0"/>
              </a:rPr>
              <a:t> </a:t>
            </a:r>
            <a:r>
              <a:rPr b="0" dirty="0">
                <a:latin typeface="Helvetica LT Pro Light" panose="020B0303020202020204" pitchFamily="34" charset="0"/>
              </a:rPr>
              <a:t>proud</a:t>
            </a:r>
            <a:r>
              <a:rPr b="0" spc="-10" dirty="0">
                <a:latin typeface="Helvetica LT Pro Light" panose="020B0303020202020204" pitchFamily="34" charset="0"/>
              </a:rPr>
              <a:t> </a:t>
            </a:r>
            <a:r>
              <a:rPr b="0" dirty="0">
                <a:latin typeface="Helvetica LT Pro Light" panose="020B0303020202020204" pitchFamily="34" charset="0"/>
              </a:rPr>
              <a:t>of</a:t>
            </a:r>
            <a:r>
              <a:rPr b="0" spc="-15" dirty="0">
                <a:latin typeface="Helvetica LT Pro Light" panose="020B0303020202020204" pitchFamily="34" charset="0"/>
              </a:rPr>
              <a:t> </a:t>
            </a:r>
            <a:r>
              <a:rPr b="0" dirty="0">
                <a:latin typeface="Helvetica LT Pro Light" panose="020B0303020202020204" pitchFamily="34" charset="0"/>
              </a:rPr>
              <a:t>myself.</a:t>
            </a:r>
            <a:r>
              <a:rPr b="0" spc="-30" dirty="0">
                <a:latin typeface="Helvetica LT Pro Light" panose="020B0303020202020204" pitchFamily="34" charset="0"/>
              </a:rPr>
              <a:t> </a:t>
            </a:r>
            <a:r>
              <a:rPr b="0" dirty="0">
                <a:latin typeface="Helvetica LT Pro Light" panose="020B0303020202020204" pitchFamily="34" charset="0"/>
              </a:rPr>
              <a:t>The</a:t>
            </a:r>
            <a:r>
              <a:rPr b="0" spc="-5" dirty="0">
                <a:latin typeface="Helvetica LT Pro Light" panose="020B0303020202020204" pitchFamily="34" charset="0"/>
              </a:rPr>
              <a:t> </a:t>
            </a:r>
            <a:r>
              <a:rPr b="0" dirty="0">
                <a:latin typeface="Helvetica LT Pro Light" panose="020B0303020202020204" pitchFamily="34" charset="0"/>
              </a:rPr>
              <a:t>clothes</a:t>
            </a:r>
            <a:r>
              <a:rPr b="0" spc="-10" dirty="0">
                <a:latin typeface="Helvetica LT Pro Light" panose="020B0303020202020204" pitchFamily="34" charset="0"/>
              </a:rPr>
              <a:t> </a:t>
            </a:r>
            <a:r>
              <a:rPr b="0" dirty="0">
                <a:latin typeface="Helvetica LT Pro Light" panose="020B0303020202020204" pitchFamily="34" charset="0"/>
              </a:rPr>
              <a:t>I</a:t>
            </a:r>
            <a:r>
              <a:rPr b="0" spc="-5" dirty="0">
                <a:latin typeface="Helvetica LT Pro Light" panose="020B0303020202020204" pitchFamily="34" charset="0"/>
              </a:rPr>
              <a:t> </a:t>
            </a:r>
            <a:r>
              <a:rPr b="0" dirty="0">
                <a:latin typeface="Helvetica LT Pro Light" panose="020B0303020202020204" pitchFamily="34" charset="0"/>
              </a:rPr>
              <a:t>wear</a:t>
            </a:r>
            <a:r>
              <a:rPr b="0" spc="-10" dirty="0">
                <a:latin typeface="Helvetica LT Pro Light" panose="020B0303020202020204" pitchFamily="34" charset="0"/>
              </a:rPr>
              <a:t> </a:t>
            </a:r>
            <a:r>
              <a:rPr b="0" dirty="0">
                <a:latin typeface="Helvetica LT Pro Light" panose="020B0303020202020204" pitchFamily="34" charset="0"/>
              </a:rPr>
              <a:t>now</a:t>
            </a:r>
            <a:r>
              <a:rPr b="0" spc="-15" dirty="0">
                <a:latin typeface="Helvetica LT Pro Light" panose="020B0303020202020204" pitchFamily="34" charset="0"/>
              </a:rPr>
              <a:t> </a:t>
            </a:r>
            <a:r>
              <a:rPr b="0" dirty="0">
                <a:latin typeface="Helvetica LT Pro Light" panose="020B0303020202020204" pitchFamily="34" charset="0"/>
              </a:rPr>
              <a:t>compared</a:t>
            </a:r>
            <a:r>
              <a:rPr b="0" spc="-5" dirty="0">
                <a:latin typeface="Helvetica LT Pro Light" panose="020B0303020202020204" pitchFamily="34" charset="0"/>
              </a:rPr>
              <a:t> </a:t>
            </a:r>
            <a:r>
              <a:rPr b="0" dirty="0">
                <a:latin typeface="Helvetica LT Pro Light" panose="020B0303020202020204" pitchFamily="34" charset="0"/>
              </a:rPr>
              <a:t>to</a:t>
            </a:r>
            <a:r>
              <a:rPr b="0" spc="-5" dirty="0">
                <a:latin typeface="Helvetica LT Pro Light" panose="020B0303020202020204" pitchFamily="34" charset="0"/>
              </a:rPr>
              <a:t> </a:t>
            </a:r>
            <a:r>
              <a:rPr b="0" spc="-50" dirty="0">
                <a:latin typeface="Helvetica LT Pro Light" panose="020B0303020202020204" pitchFamily="34" charset="0"/>
              </a:rPr>
              <a:t>a </a:t>
            </a:r>
            <a:r>
              <a:rPr b="0" dirty="0">
                <a:latin typeface="Helvetica LT Pro Light" panose="020B0303020202020204" pitchFamily="34" charset="0"/>
              </a:rPr>
              <a:t>few</a:t>
            </a:r>
            <a:r>
              <a:rPr b="0" spc="-10" dirty="0">
                <a:latin typeface="Helvetica LT Pro Light" panose="020B0303020202020204" pitchFamily="34" charset="0"/>
              </a:rPr>
              <a:t> </a:t>
            </a:r>
            <a:r>
              <a:rPr b="0" dirty="0">
                <a:latin typeface="Helvetica LT Pro Light" panose="020B0303020202020204" pitchFamily="34" charset="0"/>
              </a:rPr>
              <a:t>years</a:t>
            </a:r>
            <a:r>
              <a:rPr b="0" spc="-10" dirty="0">
                <a:latin typeface="Helvetica LT Pro Light" panose="020B0303020202020204" pitchFamily="34" charset="0"/>
              </a:rPr>
              <a:t> </a:t>
            </a:r>
            <a:r>
              <a:rPr b="0" dirty="0">
                <a:latin typeface="Helvetica LT Pro Light" panose="020B0303020202020204" pitchFamily="34" charset="0"/>
              </a:rPr>
              <a:t>ago</a:t>
            </a:r>
            <a:r>
              <a:rPr b="0" spc="-10" dirty="0">
                <a:latin typeface="Helvetica LT Pro Light" panose="020B0303020202020204" pitchFamily="34" charset="0"/>
              </a:rPr>
              <a:t> </a:t>
            </a:r>
            <a:r>
              <a:rPr b="0" dirty="0">
                <a:latin typeface="Helvetica LT Pro Light" panose="020B0303020202020204" pitchFamily="34" charset="0"/>
              </a:rPr>
              <a:t>are</a:t>
            </a:r>
            <a:r>
              <a:rPr b="0" spc="-15" dirty="0">
                <a:latin typeface="Helvetica LT Pro Light" panose="020B0303020202020204" pitchFamily="34" charset="0"/>
              </a:rPr>
              <a:t> </a:t>
            </a:r>
            <a:r>
              <a:rPr b="0" dirty="0">
                <a:latin typeface="Helvetica LT Pro Light" panose="020B0303020202020204" pitchFamily="34" charset="0"/>
              </a:rPr>
              <a:t>so</a:t>
            </a:r>
            <a:r>
              <a:rPr b="0" spc="-5" dirty="0">
                <a:latin typeface="Helvetica LT Pro Light" panose="020B0303020202020204" pitchFamily="34" charset="0"/>
              </a:rPr>
              <a:t> </a:t>
            </a:r>
            <a:r>
              <a:rPr b="0" dirty="0">
                <a:latin typeface="Helvetica LT Pro Light" panose="020B0303020202020204" pitchFamily="34" charset="0"/>
              </a:rPr>
              <a:t>different,</a:t>
            </a:r>
            <a:r>
              <a:rPr b="0" spc="-10" dirty="0">
                <a:latin typeface="Helvetica LT Pro Light" panose="020B0303020202020204" pitchFamily="34" charset="0"/>
              </a:rPr>
              <a:t> </a:t>
            </a:r>
            <a:r>
              <a:rPr b="0" dirty="0">
                <a:latin typeface="Helvetica LT Pro Light" panose="020B0303020202020204" pitchFamily="34" charset="0"/>
              </a:rPr>
              <a:t>they</a:t>
            </a:r>
            <a:r>
              <a:rPr b="0" spc="-5" dirty="0">
                <a:latin typeface="Helvetica LT Pro Light" panose="020B0303020202020204" pitchFamily="34" charset="0"/>
              </a:rPr>
              <a:t> </a:t>
            </a:r>
            <a:r>
              <a:rPr b="0" dirty="0">
                <a:latin typeface="Helvetica LT Pro Light" panose="020B0303020202020204" pitchFamily="34" charset="0"/>
              </a:rPr>
              <a:t>give</a:t>
            </a:r>
            <a:r>
              <a:rPr b="0" spc="-15" dirty="0">
                <a:latin typeface="Helvetica LT Pro Light" panose="020B0303020202020204" pitchFamily="34" charset="0"/>
              </a:rPr>
              <a:t> </a:t>
            </a:r>
            <a:r>
              <a:rPr b="0" dirty="0">
                <a:latin typeface="Helvetica LT Pro Light" panose="020B0303020202020204" pitchFamily="34" charset="0"/>
              </a:rPr>
              <a:t>me</a:t>
            </a:r>
            <a:r>
              <a:rPr b="0" spc="-10" dirty="0">
                <a:latin typeface="Helvetica LT Pro Light" panose="020B0303020202020204" pitchFamily="34" charset="0"/>
              </a:rPr>
              <a:t> </a:t>
            </a:r>
            <a:r>
              <a:rPr b="0" dirty="0">
                <a:latin typeface="Helvetica LT Pro Light" panose="020B0303020202020204" pitchFamily="34" charset="0"/>
              </a:rPr>
              <a:t>confidence.</a:t>
            </a:r>
            <a:r>
              <a:rPr b="0" spc="-30" dirty="0">
                <a:latin typeface="Helvetica LT Pro Light" panose="020B0303020202020204" pitchFamily="34" charset="0"/>
              </a:rPr>
              <a:t> </a:t>
            </a:r>
            <a:r>
              <a:rPr b="0" dirty="0">
                <a:latin typeface="Helvetica LT Pro Light" panose="020B0303020202020204" pitchFamily="34" charset="0"/>
              </a:rPr>
              <a:t>The</a:t>
            </a:r>
            <a:r>
              <a:rPr b="0" spc="-10" dirty="0">
                <a:latin typeface="Helvetica LT Pro Light" panose="020B0303020202020204" pitchFamily="34" charset="0"/>
              </a:rPr>
              <a:t> </a:t>
            </a:r>
            <a:r>
              <a:rPr b="0" dirty="0">
                <a:latin typeface="Helvetica LT Pro Light" panose="020B0303020202020204" pitchFamily="34" charset="0"/>
              </a:rPr>
              <a:t>experience</a:t>
            </a:r>
            <a:r>
              <a:rPr b="0" spc="-10" dirty="0">
                <a:latin typeface="Helvetica LT Pro Light" panose="020B0303020202020204" pitchFamily="34" charset="0"/>
              </a:rPr>
              <a:t> </a:t>
            </a:r>
            <a:r>
              <a:rPr b="0" dirty="0">
                <a:latin typeface="Helvetica LT Pro Light" panose="020B0303020202020204" pitchFamily="34" charset="0"/>
              </a:rPr>
              <a:t>has</a:t>
            </a:r>
            <a:r>
              <a:rPr b="0" spc="-15" dirty="0">
                <a:latin typeface="Helvetica LT Pro Light" panose="020B0303020202020204" pitchFamily="34" charset="0"/>
              </a:rPr>
              <a:t> </a:t>
            </a:r>
            <a:r>
              <a:rPr b="0" dirty="0">
                <a:latin typeface="Helvetica LT Pro Light" panose="020B0303020202020204" pitchFamily="34" charset="0"/>
              </a:rPr>
              <a:t>made</a:t>
            </a:r>
            <a:r>
              <a:rPr b="0" spc="-5" dirty="0">
                <a:latin typeface="Helvetica LT Pro Light" panose="020B0303020202020204" pitchFamily="34" charset="0"/>
              </a:rPr>
              <a:t> </a:t>
            </a:r>
            <a:r>
              <a:rPr b="0" dirty="0">
                <a:latin typeface="Helvetica LT Pro Light" panose="020B0303020202020204" pitchFamily="34" charset="0"/>
              </a:rPr>
              <a:t>me</a:t>
            </a:r>
            <a:r>
              <a:rPr b="0" spc="-10" dirty="0">
                <a:latin typeface="Helvetica LT Pro Light" panose="020B0303020202020204" pitchFamily="34" charset="0"/>
              </a:rPr>
              <a:t> </a:t>
            </a:r>
            <a:r>
              <a:rPr b="0" dirty="0">
                <a:latin typeface="Helvetica LT Pro Light" panose="020B0303020202020204" pitchFamily="34" charset="0"/>
              </a:rPr>
              <a:t>feel</a:t>
            </a:r>
            <a:r>
              <a:rPr b="0" spc="-5" dirty="0">
                <a:latin typeface="Helvetica LT Pro Light" panose="020B0303020202020204" pitchFamily="34" charset="0"/>
              </a:rPr>
              <a:t> </a:t>
            </a:r>
            <a:r>
              <a:rPr b="0" spc="-10" dirty="0">
                <a:latin typeface="Helvetica LT Pro Light" panose="020B0303020202020204" pitchFamily="34" charset="0"/>
              </a:rPr>
              <a:t>fantastic.”</a:t>
            </a:r>
          </a:p>
        </p:txBody>
      </p:sp>
      <p:pic>
        <p:nvPicPr>
          <p:cNvPr id="3" name="object 3"/>
          <p:cNvPicPr/>
          <p:nvPr/>
        </p:nvPicPr>
        <p:blipFill>
          <a:blip r:embed="rId2" cstate="print"/>
          <a:stretch>
            <a:fillRect/>
          </a:stretch>
        </p:blipFill>
        <p:spPr>
          <a:xfrm>
            <a:off x="0" y="12"/>
            <a:ext cx="4931994" cy="7559992"/>
          </a:xfrm>
          <a:prstGeom prst="rect">
            <a:avLst/>
          </a:prstGeom>
        </p:spPr>
      </p:pic>
      <p:sp>
        <p:nvSpPr>
          <p:cNvPr id="4" name="object 4"/>
          <p:cNvSpPr/>
          <p:nvPr/>
        </p:nvSpPr>
        <p:spPr>
          <a:xfrm>
            <a:off x="12223751" y="353316"/>
            <a:ext cx="676858" cy="1006998"/>
          </a:xfrm>
          <a:custGeom>
            <a:avLst/>
            <a:gdLst/>
            <a:ahLst/>
            <a:cxnLst/>
            <a:rect l="l" t="t" r="r" b="b"/>
            <a:pathLst>
              <a:path w="313054" h="445770">
                <a:moveTo>
                  <a:pt x="307173" y="15616"/>
                </a:moveTo>
                <a:lnTo>
                  <a:pt x="278094" y="15616"/>
                </a:lnTo>
                <a:lnTo>
                  <a:pt x="288189" y="16498"/>
                </a:lnTo>
                <a:lnTo>
                  <a:pt x="293521" y="19860"/>
                </a:lnTo>
                <a:lnTo>
                  <a:pt x="295796" y="23190"/>
                </a:lnTo>
                <a:lnTo>
                  <a:pt x="299245" y="45296"/>
                </a:lnTo>
                <a:lnTo>
                  <a:pt x="293161" y="77636"/>
                </a:lnTo>
                <a:lnTo>
                  <a:pt x="278741" y="117946"/>
                </a:lnTo>
                <a:lnTo>
                  <a:pt x="257181" y="163964"/>
                </a:lnTo>
                <a:lnTo>
                  <a:pt x="229678" y="213425"/>
                </a:lnTo>
                <a:lnTo>
                  <a:pt x="197430" y="264066"/>
                </a:lnTo>
                <a:lnTo>
                  <a:pt x="161631" y="313623"/>
                </a:lnTo>
                <a:lnTo>
                  <a:pt x="123481" y="359833"/>
                </a:lnTo>
                <a:lnTo>
                  <a:pt x="84174" y="400433"/>
                </a:lnTo>
                <a:lnTo>
                  <a:pt x="44908" y="433158"/>
                </a:lnTo>
                <a:lnTo>
                  <a:pt x="41809" y="435394"/>
                </a:lnTo>
                <a:lnTo>
                  <a:pt x="41123" y="439712"/>
                </a:lnTo>
                <a:lnTo>
                  <a:pt x="44704" y="444677"/>
                </a:lnTo>
                <a:lnTo>
                  <a:pt x="46813" y="445668"/>
                </a:lnTo>
                <a:lnTo>
                  <a:pt x="50356" y="445668"/>
                </a:lnTo>
                <a:lnTo>
                  <a:pt x="89088" y="414702"/>
                </a:lnTo>
                <a:lnTo>
                  <a:pt x="125627" y="378110"/>
                </a:lnTo>
                <a:lnTo>
                  <a:pt x="161604" y="336289"/>
                </a:lnTo>
                <a:lnTo>
                  <a:pt x="196009" y="290933"/>
                </a:lnTo>
                <a:lnTo>
                  <a:pt x="227833" y="243735"/>
                </a:lnTo>
                <a:lnTo>
                  <a:pt x="256065" y="196389"/>
                </a:lnTo>
                <a:lnTo>
                  <a:pt x="279696" y="150589"/>
                </a:lnTo>
                <a:lnTo>
                  <a:pt x="297717" y="108027"/>
                </a:lnTo>
                <a:lnTo>
                  <a:pt x="309116" y="70399"/>
                </a:lnTo>
                <a:lnTo>
                  <a:pt x="312885" y="39396"/>
                </a:lnTo>
                <a:lnTo>
                  <a:pt x="308014" y="16713"/>
                </a:lnTo>
                <a:lnTo>
                  <a:pt x="307173" y="15616"/>
                </a:lnTo>
                <a:close/>
              </a:path>
              <a:path w="313054" h="445770">
                <a:moveTo>
                  <a:pt x="99937" y="0"/>
                </a:moveTo>
                <a:lnTo>
                  <a:pt x="42431" y="21031"/>
                </a:lnTo>
                <a:lnTo>
                  <a:pt x="17177" y="56215"/>
                </a:lnTo>
                <a:lnTo>
                  <a:pt x="3902" y="104381"/>
                </a:lnTo>
                <a:lnTo>
                  <a:pt x="0" y="160255"/>
                </a:lnTo>
                <a:lnTo>
                  <a:pt x="2861" y="218565"/>
                </a:lnTo>
                <a:lnTo>
                  <a:pt x="9879" y="274038"/>
                </a:lnTo>
                <a:lnTo>
                  <a:pt x="18446" y="321402"/>
                </a:lnTo>
                <a:lnTo>
                  <a:pt x="29825" y="370827"/>
                </a:lnTo>
                <a:lnTo>
                  <a:pt x="34595" y="376593"/>
                </a:lnTo>
                <a:lnTo>
                  <a:pt x="41936" y="374624"/>
                </a:lnTo>
                <a:lnTo>
                  <a:pt x="44120" y="370827"/>
                </a:lnTo>
                <a:lnTo>
                  <a:pt x="43142" y="367144"/>
                </a:lnTo>
                <a:lnTo>
                  <a:pt x="40048" y="354673"/>
                </a:lnTo>
                <a:lnTo>
                  <a:pt x="24596" y="277262"/>
                </a:lnTo>
                <a:lnTo>
                  <a:pt x="17355" y="223205"/>
                </a:lnTo>
                <a:lnTo>
                  <a:pt x="14064" y="169687"/>
                </a:lnTo>
                <a:lnTo>
                  <a:pt x="13960" y="163964"/>
                </a:lnTo>
                <a:lnTo>
                  <a:pt x="16632" y="111601"/>
                </a:lnTo>
                <a:lnTo>
                  <a:pt x="28266" y="64938"/>
                </a:lnTo>
                <a:lnTo>
                  <a:pt x="51308" y="31622"/>
                </a:lnTo>
                <a:lnTo>
                  <a:pt x="72960" y="18114"/>
                </a:lnTo>
                <a:lnTo>
                  <a:pt x="94339" y="13614"/>
                </a:lnTo>
                <a:lnTo>
                  <a:pt x="131698" y="13614"/>
                </a:lnTo>
                <a:lnTo>
                  <a:pt x="123770" y="7411"/>
                </a:lnTo>
                <a:lnTo>
                  <a:pt x="99937" y="0"/>
                </a:lnTo>
                <a:close/>
              </a:path>
              <a:path w="313054" h="445770">
                <a:moveTo>
                  <a:pt x="131698" y="13614"/>
                </a:moveTo>
                <a:lnTo>
                  <a:pt x="94339" y="13614"/>
                </a:lnTo>
                <a:lnTo>
                  <a:pt x="114523" y="18124"/>
                </a:lnTo>
                <a:lnTo>
                  <a:pt x="132588" y="31648"/>
                </a:lnTo>
                <a:lnTo>
                  <a:pt x="140146" y="41342"/>
                </a:lnTo>
                <a:lnTo>
                  <a:pt x="146220" y="52452"/>
                </a:lnTo>
                <a:lnTo>
                  <a:pt x="150692" y="64736"/>
                </a:lnTo>
                <a:lnTo>
                  <a:pt x="153442" y="77952"/>
                </a:lnTo>
                <a:lnTo>
                  <a:pt x="125280" y="111186"/>
                </a:lnTo>
                <a:lnTo>
                  <a:pt x="104090" y="142867"/>
                </a:lnTo>
                <a:lnTo>
                  <a:pt x="90663" y="169687"/>
                </a:lnTo>
                <a:lnTo>
                  <a:pt x="85789" y="188340"/>
                </a:lnTo>
                <a:lnTo>
                  <a:pt x="85573" y="197091"/>
                </a:lnTo>
                <a:lnTo>
                  <a:pt x="90082" y="200304"/>
                </a:lnTo>
                <a:lnTo>
                  <a:pt x="92761" y="201447"/>
                </a:lnTo>
                <a:lnTo>
                  <a:pt x="99615" y="202133"/>
                </a:lnTo>
                <a:lnTo>
                  <a:pt x="108017" y="198861"/>
                </a:lnTo>
                <a:lnTo>
                  <a:pt x="118329" y="191405"/>
                </a:lnTo>
                <a:lnTo>
                  <a:pt x="122211" y="187744"/>
                </a:lnTo>
                <a:lnTo>
                  <a:pt x="99518" y="187744"/>
                </a:lnTo>
                <a:lnTo>
                  <a:pt x="103588" y="173984"/>
                </a:lnTo>
                <a:lnTo>
                  <a:pt x="114364" y="152634"/>
                </a:lnTo>
                <a:lnTo>
                  <a:pt x="131379" y="126304"/>
                </a:lnTo>
                <a:lnTo>
                  <a:pt x="154166" y="97599"/>
                </a:lnTo>
                <a:lnTo>
                  <a:pt x="167217" y="97599"/>
                </a:lnTo>
                <a:lnTo>
                  <a:pt x="168072" y="82676"/>
                </a:lnTo>
                <a:lnTo>
                  <a:pt x="186254" y="65735"/>
                </a:lnTo>
                <a:lnTo>
                  <a:pt x="165659" y="65735"/>
                </a:lnTo>
                <a:lnTo>
                  <a:pt x="162254" y="54150"/>
                </a:lnTo>
                <a:lnTo>
                  <a:pt x="157346" y="42964"/>
                </a:lnTo>
                <a:lnTo>
                  <a:pt x="150863" y="32291"/>
                </a:lnTo>
                <a:lnTo>
                  <a:pt x="142736" y="22250"/>
                </a:lnTo>
                <a:lnTo>
                  <a:pt x="131698" y="13614"/>
                </a:lnTo>
                <a:close/>
              </a:path>
              <a:path w="313054" h="445770">
                <a:moveTo>
                  <a:pt x="167217" y="97599"/>
                </a:moveTo>
                <a:lnTo>
                  <a:pt x="154166" y="97599"/>
                </a:lnTo>
                <a:lnTo>
                  <a:pt x="151403" y="116084"/>
                </a:lnTo>
                <a:lnTo>
                  <a:pt x="145122" y="134629"/>
                </a:lnTo>
                <a:lnTo>
                  <a:pt x="121019" y="169887"/>
                </a:lnTo>
                <a:lnTo>
                  <a:pt x="99518" y="187744"/>
                </a:lnTo>
                <a:lnTo>
                  <a:pt x="122211" y="187744"/>
                </a:lnTo>
                <a:lnTo>
                  <a:pt x="130912" y="179539"/>
                </a:lnTo>
                <a:lnTo>
                  <a:pt x="147189" y="158982"/>
                </a:lnTo>
                <a:lnTo>
                  <a:pt x="159327" y="135137"/>
                </a:lnTo>
                <a:lnTo>
                  <a:pt x="166547" y="109277"/>
                </a:lnTo>
                <a:lnTo>
                  <a:pt x="167217" y="97599"/>
                </a:lnTo>
                <a:close/>
              </a:path>
              <a:path w="313054" h="445770">
                <a:moveTo>
                  <a:pt x="277388" y="1852"/>
                </a:moveTo>
                <a:lnTo>
                  <a:pt x="231628" y="17829"/>
                </a:lnTo>
                <a:lnTo>
                  <a:pt x="185911" y="47948"/>
                </a:lnTo>
                <a:lnTo>
                  <a:pt x="165659" y="65735"/>
                </a:lnTo>
                <a:lnTo>
                  <a:pt x="186254" y="65735"/>
                </a:lnTo>
                <a:lnTo>
                  <a:pt x="188310" y="63819"/>
                </a:lnTo>
                <a:lnTo>
                  <a:pt x="210730" y="46499"/>
                </a:lnTo>
                <a:lnTo>
                  <a:pt x="235186" y="31529"/>
                </a:lnTo>
                <a:lnTo>
                  <a:pt x="261532" y="19723"/>
                </a:lnTo>
                <a:lnTo>
                  <a:pt x="278094" y="15616"/>
                </a:lnTo>
                <a:lnTo>
                  <a:pt x="307173" y="15616"/>
                </a:lnTo>
                <a:lnTo>
                  <a:pt x="302022" y="8895"/>
                </a:lnTo>
                <a:lnTo>
                  <a:pt x="292139" y="3255"/>
                </a:lnTo>
                <a:lnTo>
                  <a:pt x="277388" y="1852"/>
                </a:lnTo>
                <a:close/>
              </a:path>
            </a:pathLst>
          </a:custGeom>
          <a:solidFill>
            <a:srgbClr val="191414"/>
          </a:solidFill>
        </p:spPr>
        <p:txBody>
          <a:bodyPr wrap="square" lIns="0" tIns="0" rIns="0" bIns="0" rtlCol="0"/>
          <a:lstStyle/>
          <a:p>
            <a:endParaRPr/>
          </a:p>
        </p:txBody>
      </p:sp>
      <p:sp>
        <p:nvSpPr>
          <p:cNvPr id="8" name="TextBox 7">
            <a:extLst>
              <a:ext uri="{FF2B5EF4-FFF2-40B4-BE49-F238E27FC236}">
                <a16:creationId xmlns:a16="http://schemas.microsoft.com/office/drawing/2014/main" id="{1325BA39-C40A-107C-4562-6C22DD46675E}"/>
              </a:ext>
            </a:extLst>
          </p:cNvPr>
          <p:cNvSpPr txBox="1"/>
          <p:nvPr/>
        </p:nvSpPr>
        <p:spPr>
          <a:xfrm>
            <a:off x="5365750" y="875470"/>
            <a:ext cx="5486400" cy="646331"/>
          </a:xfrm>
          <a:prstGeom prst="rect">
            <a:avLst/>
          </a:prstGeom>
          <a:noFill/>
        </p:spPr>
        <p:txBody>
          <a:bodyPr wrap="square" rtlCol="0">
            <a:spAutoFit/>
          </a:bodyPr>
          <a:lstStyle/>
          <a:p>
            <a:r>
              <a:rPr lang="en-US" sz="3600" b="1" dirty="0">
                <a:solidFill>
                  <a:srgbClr val="00BBDD"/>
                </a:solidFill>
                <a:latin typeface="Recoleta Bold" panose="00000800000000000000" pitchFamily="50" charset="0"/>
              </a:rPr>
              <a:t>This Is </a:t>
            </a:r>
            <a:r>
              <a:rPr lang="en-US" sz="3600" b="1" dirty="0" err="1">
                <a:solidFill>
                  <a:srgbClr val="00BBDD"/>
                </a:solidFill>
                <a:latin typeface="Recoleta Bold" panose="00000800000000000000" pitchFamily="50" charset="0"/>
              </a:rPr>
              <a:t>Jivan’s</a:t>
            </a:r>
            <a:r>
              <a:rPr lang="en-US" sz="3600" b="1" dirty="0">
                <a:solidFill>
                  <a:srgbClr val="00BBDD"/>
                </a:solidFill>
                <a:latin typeface="Recoleta Bold" panose="00000800000000000000" pitchFamily="50" charset="0"/>
              </a:rPr>
              <a:t> Story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462A-8407-8B6B-0AD4-A58D6A2318B5}"/>
              </a:ext>
            </a:extLst>
          </p:cNvPr>
          <p:cNvSpPr>
            <a:spLocks noGrp="1"/>
          </p:cNvSpPr>
          <p:nvPr>
            <p:ph type="title"/>
          </p:nvPr>
        </p:nvSpPr>
        <p:spPr>
          <a:xfrm>
            <a:off x="851300" y="2304097"/>
            <a:ext cx="11619699" cy="2954655"/>
          </a:xfrm>
        </p:spPr>
        <p:txBody>
          <a:bodyPr/>
          <a:lstStyle/>
          <a:p>
            <a:pPr algn="ctr"/>
            <a:r>
              <a:rPr lang="en-GB" sz="9600" dirty="0">
                <a:latin typeface="Recoleta Bold" panose="00000800000000000000" pitchFamily="50" charset="0"/>
              </a:rPr>
              <a:t>Where do we get our clothing from?</a:t>
            </a:r>
          </a:p>
        </p:txBody>
      </p:sp>
    </p:spTree>
    <p:extLst>
      <p:ext uri="{BB962C8B-B14F-4D97-AF65-F5344CB8AC3E}">
        <p14:creationId xmlns:p14="http://schemas.microsoft.com/office/powerpoint/2010/main" val="423166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7B2A-1DF0-83E7-1AAF-9A5EDC0945E2}"/>
              </a:ext>
            </a:extLst>
          </p:cNvPr>
          <p:cNvSpPr>
            <a:spLocks noGrp="1"/>
          </p:cNvSpPr>
          <p:nvPr>
            <p:ph type="title"/>
          </p:nvPr>
        </p:nvSpPr>
        <p:spPr>
          <a:xfrm>
            <a:off x="851300" y="708883"/>
            <a:ext cx="8324449" cy="1477328"/>
          </a:xfrm>
        </p:spPr>
        <p:txBody>
          <a:bodyPr/>
          <a:lstStyle/>
          <a:p>
            <a:r>
              <a:rPr lang="en-GB" sz="4800" dirty="0">
                <a:latin typeface="Recoleta Bold" panose="00000800000000000000" pitchFamily="50" charset="0"/>
              </a:rPr>
              <a:t>Our Wardrobe Partners </a:t>
            </a:r>
          </a:p>
        </p:txBody>
      </p:sp>
      <p:pic>
        <p:nvPicPr>
          <p:cNvPr id="4" name="Picture 3">
            <a:extLst>
              <a:ext uri="{FF2B5EF4-FFF2-40B4-BE49-F238E27FC236}">
                <a16:creationId xmlns:a16="http://schemas.microsoft.com/office/drawing/2014/main" id="{C31E616B-5C7A-778D-7EC0-3A9C446BBD0E}"/>
              </a:ext>
            </a:extLst>
          </p:cNvPr>
          <p:cNvPicPr>
            <a:picLocks noChangeAspect="1"/>
          </p:cNvPicPr>
          <p:nvPr/>
        </p:nvPicPr>
        <p:blipFill rotWithShape="1">
          <a:blip r:embed="rId2"/>
          <a:srcRect l="13181" t="35488" r="11787" b="38150"/>
          <a:stretch/>
        </p:blipFill>
        <p:spPr>
          <a:xfrm>
            <a:off x="717550" y="1419225"/>
            <a:ext cx="4337538" cy="1524000"/>
          </a:xfrm>
          <a:prstGeom prst="rect">
            <a:avLst/>
          </a:prstGeom>
        </p:spPr>
      </p:pic>
      <p:pic>
        <p:nvPicPr>
          <p:cNvPr id="5" name="Picture 4">
            <a:extLst>
              <a:ext uri="{FF2B5EF4-FFF2-40B4-BE49-F238E27FC236}">
                <a16:creationId xmlns:a16="http://schemas.microsoft.com/office/drawing/2014/main" id="{B1391820-0EDD-CF8F-AAF0-90C80CB5B44A}"/>
              </a:ext>
            </a:extLst>
          </p:cNvPr>
          <p:cNvPicPr>
            <a:picLocks noChangeAspect="1"/>
          </p:cNvPicPr>
          <p:nvPr/>
        </p:nvPicPr>
        <p:blipFill rotWithShape="1">
          <a:blip r:embed="rId3"/>
          <a:srcRect l="15743" t="34887" r="15743" b="35894"/>
          <a:stretch/>
        </p:blipFill>
        <p:spPr>
          <a:xfrm>
            <a:off x="406771" y="2824549"/>
            <a:ext cx="4264574" cy="1818716"/>
          </a:xfrm>
          <a:prstGeom prst="rect">
            <a:avLst/>
          </a:prstGeom>
        </p:spPr>
      </p:pic>
      <p:pic>
        <p:nvPicPr>
          <p:cNvPr id="6" name="Picture 5">
            <a:extLst>
              <a:ext uri="{FF2B5EF4-FFF2-40B4-BE49-F238E27FC236}">
                <a16:creationId xmlns:a16="http://schemas.microsoft.com/office/drawing/2014/main" id="{96F2F685-B371-DD0D-FEE5-DB106584C04C}"/>
              </a:ext>
            </a:extLst>
          </p:cNvPr>
          <p:cNvPicPr>
            <a:picLocks noChangeAspect="1"/>
          </p:cNvPicPr>
          <p:nvPr/>
        </p:nvPicPr>
        <p:blipFill rotWithShape="1">
          <a:blip r:embed="rId4"/>
          <a:srcRect l="8690" t="34888" r="9698" b="36901"/>
          <a:stretch/>
        </p:blipFill>
        <p:spPr>
          <a:xfrm>
            <a:off x="7813784" y="1769985"/>
            <a:ext cx="5214295" cy="1802473"/>
          </a:xfrm>
          <a:prstGeom prst="rect">
            <a:avLst/>
          </a:prstGeom>
        </p:spPr>
      </p:pic>
      <p:pic>
        <p:nvPicPr>
          <p:cNvPr id="7" name="Picture 6">
            <a:extLst>
              <a:ext uri="{FF2B5EF4-FFF2-40B4-BE49-F238E27FC236}">
                <a16:creationId xmlns:a16="http://schemas.microsoft.com/office/drawing/2014/main" id="{66FC2333-1EA4-743C-AAA5-316C1D470814}"/>
              </a:ext>
            </a:extLst>
          </p:cNvPr>
          <p:cNvPicPr>
            <a:picLocks noChangeAspect="1"/>
          </p:cNvPicPr>
          <p:nvPr/>
        </p:nvPicPr>
        <p:blipFill rotWithShape="1">
          <a:blip r:embed="rId5"/>
          <a:srcRect l="5667" t="35894" r="4490" b="35894"/>
          <a:stretch/>
        </p:blipFill>
        <p:spPr>
          <a:xfrm>
            <a:off x="7499350" y="4099604"/>
            <a:ext cx="5364261" cy="1684458"/>
          </a:xfrm>
          <a:prstGeom prst="rect">
            <a:avLst/>
          </a:prstGeom>
        </p:spPr>
      </p:pic>
      <p:pic>
        <p:nvPicPr>
          <p:cNvPr id="8" name="Picture 7">
            <a:extLst>
              <a:ext uri="{FF2B5EF4-FFF2-40B4-BE49-F238E27FC236}">
                <a16:creationId xmlns:a16="http://schemas.microsoft.com/office/drawing/2014/main" id="{ED71DC01-8D58-F54F-DC45-DD002B4D908D}"/>
              </a:ext>
            </a:extLst>
          </p:cNvPr>
          <p:cNvPicPr>
            <a:picLocks noChangeAspect="1"/>
          </p:cNvPicPr>
          <p:nvPr/>
        </p:nvPicPr>
        <p:blipFill rotWithShape="1">
          <a:blip r:embed="rId6"/>
          <a:srcRect l="12720" t="36902" r="14736" b="38917"/>
          <a:stretch/>
        </p:blipFill>
        <p:spPr>
          <a:xfrm>
            <a:off x="668191" y="5795995"/>
            <a:ext cx="4864040" cy="1621348"/>
          </a:xfrm>
          <a:prstGeom prst="rect">
            <a:avLst/>
          </a:prstGeom>
        </p:spPr>
      </p:pic>
      <p:pic>
        <p:nvPicPr>
          <p:cNvPr id="9" name="Picture 8">
            <a:extLst>
              <a:ext uri="{FF2B5EF4-FFF2-40B4-BE49-F238E27FC236}">
                <a16:creationId xmlns:a16="http://schemas.microsoft.com/office/drawing/2014/main" id="{64F022DE-CFCC-3C92-A61C-D96465F1EBA9}"/>
              </a:ext>
            </a:extLst>
          </p:cNvPr>
          <p:cNvPicPr>
            <a:picLocks noChangeAspect="1"/>
          </p:cNvPicPr>
          <p:nvPr/>
        </p:nvPicPr>
        <p:blipFill rotWithShape="1">
          <a:blip r:embed="rId7"/>
          <a:srcRect t="24101" b="24514"/>
          <a:stretch/>
        </p:blipFill>
        <p:spPr>
          <a:xfrm>
            <a:off x="9397658" y="5388143"/>
            <a:ext cx="3593369" cy="1846467"/>
          </a:xfrm>
          <a:prstGeom prst="rect">
            <a:avLst/>
          </a:prstGeom>
        </p:spPr>
      </p:pic>
      <p:pic>
        <p:nvPicPr>
          <p:cNvPr id="10" name="Picture 9">
            <a:extLst>
              <a:ext uri="{FF2B5EF4-FFF2-40B4-BE49-F238E27FC236}">
                <a16:creationId xmlns:a16="http://schemas.microsoft.com/office/drawing/2014/main" id="{FCB46943-74C3-9690-520D-16B1A50551C2}"/>
              </a:ext>
            </a:extLst>
          </p:cNvPr>
          <p:cNvPicPr>
            <a:picLocks noChangeAspect="1"/>
          </p:cNvPicPr>
          <p:nvPr/>
        </p:nvPicPr>
        <p:blipFill rotWithShape="1">
          <a:blip r:embed="rId8"/>
          <a:srcRect l="10705" t="31123" r="8690" b="31123"/>
          <a:stretch/>
        </p:blipFill>
        <p:spPr>
          <a:xfrm>
            <a:off x="5064939" y="2040397"/>
            <a:ext cx="2819400" cy="1320581"/>
          </a:xfrm>
          <a:prstGeom prst="rect">
            <a:avLst/>
          </a:prstGeom>
        </p:spPr>
      </p:pic>
      <p:pic>
        <p:nvPicPr>
          <p:cNvPr id="11" name="Picture 10">
            <a:extLst>
              <a:ext uri="{FF2B5EF4-FFF2-40B4-BE49-F238E27FC236}">
                <a16:creationId xmlns:a16="http://schemas.microsoft.com/office/drawing/2014/main" id="{53800967-AB96-4FC8-442D-4C009F0DDC92}"/>
              </a:ext>
            </a:extLst>
          </p:cNvPr>
          <p:cNvPicPr>
            <a:picLocks noChangeAspect="1"/>
          </p:cNvPicPr>
          <p:nvPr/>
        </p:nvPicPr>
        <p:blipFill rotWithShape="1">
          <a:blip r:embed="rId9"/>
          <a:srcRect l="15742" t="36902" r="14736" b="34886"/>
          <a:stretch/>
        </p:blipFill>
        <p:spPr>
          <a:xfrm>
            <a:off x="6096690" y="6143625"/>
            <a:ext cx="2688498" cy="1090985"/>
          </a:xfrm>
          <a:prstGeom prst="rect">
            <a:avLst/>
          </a:prstGeom>
        </p:spPr>
      </p:pic>
      <p:pic>
        <p:nvPicPr>
          <p:cNvPr id="12" name="Picture 11">
            <a:extLst>
              <a:ext uri="{FF2B5EF4-FFF2-40B4-BE49-F238E27FC236}">
                <a16:creationId xmlns:a16="http://schemas.microsoft.com/office/drawing/2014/main" id="{5306271C-358B-0CE8-69DA-8DDAC74DB060}"/>
              </a:ext>
            </a:extLst>
          </p:cNvPr>
          <p:cNvPicPr>
            <a:picLocks noChangeAspect="1"/>
          </p:cNvPicPr>
          <p:nvPr/>
        </p:nvPicPr>
        <p:blipFill rotWithShape="1">
          <a:blip r:embed="rId10"/>
          <a:srcRect l="2645" t="35894" b="36941"/>
          <a:stretch/>
        </p:blipFill>
        <p:spPr>
          <a:xfrm>
            <a:off x="717550" y="4811897"/>
            <a:ext cx="4126450" cy="1151401"/>
          </a:xfrm>
          <a:prstGeom prst="rect">
            <a:avLst/>
          </a:prstGeom>
        </p:spPr>
      </p:pic>
      <p:pic>
        <p:nvPicPr>
          <p:cNvPr id="13" name="Picture 12">
            <a:extLst>
              <a:ext uri="{FF2B5EF4-FFF2-40B4-BE49-F238E27FC236}">
                <a16:creationId xmlns:a16="http://schemas.microsoft.com/office/drawing/2014/main" id="{2095CD23-C371-3E4A-B14A-F153458FEB65}"/>
              </a:ext>
            </a:extLst>
          </p:cNvPr>
          <p:cNvPicPr>
            <a:picLocks noChangeAspect="1"/>
          </p:cNvPicPr>
          <p:nvPr/>
        </p:nvPicPr>
        <p:blipFill rotWithShape="1">
          <a:blip r:embed="rId11"/>
          <a:srcRect t="33879" b="29849"/>
          <a:stretch/>
        </p:blipFill>
        <p:spPr>
          <a:xfrm>
            <a:off x="4798761" y="4021215"/>
            <a:ext cx="2899937" cy="1051868"/>
          </a:xfrm>
          <a:prstGeom prst="rect">
            <a:avLst/>
          </a:prstGeom>
        </p:spPr>
      </p:pic>
    </p:spTree>
    <p:extLst>
      <p:ext uri="{BB962C8B-B14F-4D97-AF65-F5344CB8AC3E}">
        <p14:creationId xmlns:p14="http://schemas.microsoft.com/office/powerpoint/2010/main" val="3000815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82879" y="538149"/>
            <a:ext cx="3945890" cy="6483985"/>
            <a:chOff x="482879" y="538149"/>
            <a:chExt cx="3945890" cy="6483985"/>
          </a:xfrm>
        </p:grpSpPr>
        <p:pic>
          <p:nvPicPr>
            <p:cNvPr id="3" name="object 3"/>
            <p:cNvPicPr/>
            <p:nvPr/>
          </p:nvPicPr>
          <p:blipFill>
            <a:blip r:embed="rId2" cstate="print"/>
            <a:stretch>
              <a:fillRect/>
            </a:stretch>
          </p:blipFill>
          <p:spPr>
            <a:xfrm>
              <a:off x="495579" y="550854"/>
              <a:ext cx="3920223" cy="6458299"/>
            </a:xfrm>
            <a:prstGeom prst="rect">
              <a:avLst/>
            </a:prstGeom>
          </p:spPr>
        </p:pic>
        <p:sp>
          <p:nvSpPr>
            <p:cNvPr id="4" name="object 4"/>
            <p:cNvSpPr/>
            <p:nvPr/>
          </p:nvSpPr>
          <p:spPr>
            <a:xfrm>
              <a:off x="495579" y="550849"/>
              <a:ext cx="3920490" cy="6458585"/>
            </a:xfrm>
            <a:custGeom>
              <a:avLst/>
              <a:gdLst/>
              <a:ahLst/>
              <a:cxnLst/>
              <a:rect l="l" t="t" r="r" b="b"/>
              <a:pathLst>
                <a:path w="3920490" h="6458584">
                  <a:moveTo>
                    <a:pt x="0" y="6458305"/>
                  </a:moveTo>
                  <a:lnTo>
                    <a:pt x="3920223" y="6458305"/>
                  </a:lnTo>
                  <a:lnTo>
                    <a:pt x="3920223" y="0"/>
                  </a:lnTo>
                  <a:lnTo>
                    <a:pt x="0" y="0"/>
                  </a:lnTo>
                  <a:lnTo>
                    <a:pt x="0" y="6458305"/>
                  </a:lnTo>
                  <a:close/>
                </a:path>
              </a:pathLst>
            </a:custGeom>
            <a:ln w="25400">
              <a:solidFill>
                <a:srgbClr val="00B2DD"/>
              </a:solidFill>
            </a:ln>
          </p:spPr>
          <p:txBody>
            <a:bodyPr wrap="square" lIns="0" tIns="0" rIns="0" bIns="0" rtlCol="0"/>
            <a:lstStyle/>
            <a:p>
              <a:endParaRPr/>
            </a:p>
          </p:txBody>
        </p:sp>
      </p:grpSp>
      <p:grpSp>
        <p:nvGrpSpPr>
          <p:cNvPr id="5" name="object 5"/>
          <p:cNvGrpSpPr/>
          <p:nvPr/>
        </p:nvGrpSpPr>
        <p:grpSpPr>
          <a:xfrm>
            <a:off x="4687189" y="538149"/>
            <a:ext cx="3945890" cy="6483985"/>
            <a:chOff x="4687189" y="538149"/>
            <a:chExt cx="3945890" cy="6483985"/>
          </a:xfrm>
        </p:grpSpPr>
        <p:pic>
          <p:nvPicPr>
            <p:cNvPr id="6" name="object 6"/>
            <p:cNvPicPr/>
            <p:nvPr/>
          </p:nvPicPr>
          <p:blipFill>
            <a:blip r:embed="rId3" cstate="print"/>
            <a:stretch>
              <a:fillRect/>
            </a:stretch>
          </p:blipFill>
          <p:spPr>
            <a:xfrm>
              <a:off x="4699889" y="550854"/>
              <a:ext cx="3920223" cy="6458299"/>
            </a:xfrm>
            <a:prstGeom prst="rect">
              <a:avLst/>
            </a:prstGeom>
          </p:spPr>
        </p:pic>
        <p:sp>
          <p:nvSpPr>
            <p:cNvPr id="7" name="object 7"/>
            <p:cNvSpPr/>
            <p:nvPr/>
          </p:nvSpPr>
          <p:spPr>
            <a:xfrm>
              <a:off x="4699889" y="550849"/>
              <a:ext cx="3920490" cy="6458585"/>
            </a:xfrm>
            <a:custGeom>
              <a:avLst/>
              <a:gdLst/>
              <a:ahLst/>
              <a:cxnLst/>
              <a:rect l="l" t="t" r="r" b="b"/>
              <a:pathLst>
                <a:path w="3920490" h="6458584">
                  <a:moveTo>
                    <a:pt x="0" y="6458305"/>
                  </a:moveTo>
                  <a:lnTo>
                    <a:pt x="3920223" y="6458305"/>
                  </a:lnTo>
                  <a:lnTo>
                    <a:pt x="3920223" y="0"/>
                  </a:lnTo>
                  <a:lnTo>
                    <a:pt x="0" y="0"/>
                  </a:lnTo>
                  <a:lnTo>
                    <a:pt x="0" y="6458305"/>
                  </a:lnTo>
                  <a:close/>
                </a:path>
              </a:pathLst>
            </a:custGeom>
            <a:ln w="25400">
              <a:solidFill>
                <a:srgbClr val="00B2DD"/>
              </a:solidFill>
            </a:ln>
          </p:spPr>
          <p:txBody>
            <a:bodyPr wrap="square" lIns="0" tIns="0" rIns="0" bIns="0" rtlCol="0"/>
            <a:lstStyle/>
            <a:p>
              <a:endParaRPr/>
            </a:p>
          </p:txBody>
        </p:sp>
      </p:grpSp>
      <p:grpSp>
        <p:nvGrpSpPr>
          <p:cNvPr id="8" name="object 8"/>
          <p:cNvGrpSpPr/>
          <p:nvPr/>
        </p:nvGrpSpPr>
        <p:grpSpPr>
          <a:xfrm>
            <a:off x="8891485" y="538149"/>
            <a:ext cx="3945890" cy="6483985"/>
            <a:chOff x="8891485" y="538149"/>
            <a:chExt cx="3945890" cy="6483985"/>
          </a:xfrm>
        </p:grpSpPr>
        <p:pic>
          <p:nvPicPr>
            <p:cNvPr id="9" name="object 9"/>
            <p:cNvPicPr/>
            <p:nvPr/>
          </p:nvPicPr>
          <p:blipFill>
            <a:blip r:embed="rId4" cstate="print"/>
            <a:stretch>
              <a:fillRect/>
            </a:stretch>
          </p:blipFill>
          <p:spPr>
            <a:xfrm>
              <a:off x="8904185" y="550854"/>
              <a:ext cx="3920223" cy="6458299"/>
            </a:xfrm>
            <a:prstGeom prst="rect">
              <a:avLst/>
            </a:prstGeom>
          </p:spPr>
        </p:pic>
        <p:sp>
          <p:nvSpPr>
            <p:cNvPr id="10" name="object 10"/>
            <p:cNvSpPr/>
            <p:nvPr/>
          </p:nvSpPr>
          <p:spPr>
            <a:xfrm>
              <a:off x="8904185" y="550849"/>
              <a:ext cx="3920490" cy="6458585"/>
            </a:xfrm>
            <a:custGeom>
              <a:avLst/>
              <a:gdLst/>
              <a:ahLst/>
              <a:cxnLst/>
              <a:rect l="l" t="t" r="r" b="b"/>
              <a:pathLst>
                <a:path w="3920490" h="6458584">
                  <a:moveTo>
                    <a:pt x="0" y="6458305"/>
                  </a:moveTo>
                  <a:lnTo>
                    <a:pt x="3920223" y="6458305"/>
                  </a:lnTo>
                  <a:lnTo>
                    <a:pt x="3920223" y="0"/>
                  </a:lnTo>
                  <a:lnTo>
                    <a:pt x="0" y="0"/>
                  </a:lnTo>
                  <a:lnTo>
                    <a:pt x="0" y="6458305"/>
                  </a:lnTo>
                  <a:close/>
                </a:path>
              </a:pathLst>
            </a:custGeom>
            <a:ln w="25400">
              <a:solidFill>
                <a:srgbClr val="00B2DD"/>
              </a:solidFill>
            </a:ln>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D1C1-47C8-55A1-62B6-CB160C428546}"/>
              </a:ext>
            </a:extLst>
          </p:cNvPr>
          <p:cNvSpPr>
            <a:spLocks noGrp="1"/>
          </p:cNvSpPr>
          <p:nvPr>
            <p:ph type="title"/>
          </p:nvPr>
        </p:nvSpPr>
        <p:spPr>
          <a:xfrm>
            <a:off x="6051550" y="1277779"/>
            <a:ext cx="5962250" cy="553998"/>
          </a:xfrm>
        </p:spPr>
        <p:txBody>
          <a:bodyPr/>
          <a:lstStyle/>
          <a:p>
            <a:r>
              <a:rPr lang="en-GB" sz="3600" dirty="0">
                <a:latin typeface="Recoleta Bold"/>
              </a:rPr>
              <a:t>Care Leaver’s Programme</a:t>
            </a:r>
          </a:p>
        </p:txBody>
      </p:sp>
      <p:sp>
        <p:nvSpPr>
          <p:cNvPr id="3" name="Text Placeholder 2">
            <a:extLst>
              <a:ext uri="{FF2B5EF4-FFF2-40B4-BE49-F238E27FC236}">
                <a16:creationId xmlns:a16="http://schemas.microsoft.com/office/drawing/2014/main" id="{AF173932-75F0-887B-95CA-959F5519E5DD}"/>
              </a:ext>
            </a:extLst>
          </p:cNvPr>
          <p:cNvSpPr>
            <a:spLocks noGrp="1"/>
          </p:cNvSpPr>
          <p:nvPr>
            <p:ph type="body" idx="1"/>
          </p:nvPr>
        </p:nvSpPr>
        <p:spPr>
          <a:xfrm>
            <a:off x="6051550" y="2181225"/>
            <a:ext cx="6629400" cy="3877985"/>
          </a:xfrm>
        </p:spPr>
        <p:txBody>
          <a:bodyPr/>
          <a:lstStyle/>
          <a:p>
            <a:r>
              <a:rPr lang="en-GB" sz="1600" b="0" dirty="0">
                <a:latin typeface="Helvetica LT Pro Light" panose="020B0303020202020204" pitchFamily="34" charset="0"/>
              </a:rPr>
              <a:t>We launched our Care Leaver’s Programme in October 2022. </a:t>
            </a:r>
          </a:p>
          <a:p>
            <a:endParaRPr lang="en-GB" sz="1600" b="0" dirty="0">
              <a:latin typeface="Helvetica LT Pro Light" panose="020B0303020202020204" pitchFamily="34" charset="0"/>
            </a:endParaRPr>
          </a:p>
          <a:p>
            <a:r>
              <a:rPr lang="en-GB" sz="1600" b="0" dirty="0">
                <a:latin typeface="Helvetica LT Pro Light" panose="020B0303020202020204" pitchFamily="34" charset="0"/>
              </a:rPr>
              <a:t>This programme offers tailored, in-depth and ongoing support for unemployed women aged 16 and over, who are care experienced.</a:t>
            </a:r>
          </a:p>
          <a:p>
            <a:endParaRPr lang="en-GB" sz="1600" b="0" dirty="0">
              <a:latin typeface="Helvetica LT Pro Light" panose="020B0303020202020204" pitchFamily="34" charset="0"/>
            </a:endParaRPr>
          </a:p>
          <a:p>
            <a:r>
              <a:rPr lang="en-GB" sz="1600" b="0" dirty="0">
                <a:latin typeface="Helvetica LT Pro Light" panose="020B0303020202020204" pitchFamily="34" charset="0"/>
              </a:rPr>
              <a:t>This will involve support at all stages of a client’s job search, from finding employment all the way through to progressing in their career. </a:t>
            </a:r>
          </a:p>
          <a:p>
            <a:endParaRPr lang="en-GB" sz="1600" b="0" dirty="0">
              <a:latin typeface="Helvetica LT Pro Light" panose="020B0303020202020204" pitchFamily="34" charset="0"/>
            </a:endParaRPr>
          </a:p>
          <a:p>
            <a:r>
              <a:rPr lang="en-GB" sz="1600" b="0" dirty="0">
                <a:latin typeface="Helvetica LT Pro Light" panose="020B0303020202020204" pitchFamily="34" charset="0"/>
              </a:rPr>
              <a:t>We wish to mitigate many of the challenges that care leavers may face during their job search, so we have developed this comprehensive programme in collaboration with care leavers and support organisations. </a:t>
            </a:r>
          </a:p>
          <a:p>
            <a:endParaRPr lang="en-GB" sz="1600" b="0" dirty="0">
              <a:latin typeface="Helvetica LT Pro Light" panose="020B0303020202020204" pitchFamily="34" charset="0"/>
            </a:endParaRPr>
          </a:p>
          <a:p>
            <a:r>
              <a:rPr lang="en-GB" sz="1600" b="0" dirty="0">
                <a:latin typeface="Helvetica LT Pro Light" panose="020B0303020202020204" pitchFamily="34" charset="0"/>
              </a:rPr>
              <a:t>If you are working with Care experience women ad would like more information, please do get in touch. </a:t>
            </a:r>
          </a:p>
          <a:p>
            <a:endParaRPr lang="en-GB" sz="1600" b="0" dirty="0">
              <a:latin typeface="Helvetica LT Pro Light" panose="020B0303020202020204" pitchFamily="34" charset="0"/>
            </a:endParaRPr>
          </a:p>
          <a:p>
            <a:endParaRPr lang="en-GB" dirty="0"/>
          </a:p>
        </p:txBody>
      </p:sp>
      <p:pic>
        <p:nvPicPr>
          <p:cNvPr id="6" name="Picture 5" descr="A person sitting at a table&#10;&#10;Description automatically generated with medium confidence">
            <a:extLst>
              <a:ext uri="{FF2B5EF4-FFF2-40B4-BE49-F238E27FC236}">
                <a16:creationId xmlns:a16="http://schemas.microsoft.com/office/drawing/2014/main" id="{FAF742BD-CCD8-A1C0-FAA9-903639B3BC18}"/>
              </a:ext>
            </a:extLst>
          </p:cNvPr>
          <p:cNvPicPr>
            <a:picLocks noChangeAspect="1"/>
          </p:cNvPicPr>
          <p:nvPr/>
        </p:nvPicPr>
        <p:blipFill rotWithShape="1">
          <a:blip r:embed="rId2">
            <a:extLst>
              <a:ext uri="{28A0092B-C50C-407E-A947-70E740481C1C}">
                <a14:useLocalDpi xmlns:a14="http://schemas.microsoft.com/office/drawing/2010/main" val="0"/>
              </a:ext>
            </a:extLst>
          </a:blip>
          <a:srcRect t="9476"/>
          <a:stretch/>
        </p:blipFill>
        <p:spPr>
          <a:xfrm>
            <a:off x="-196850" y="-93893"/>
            <a:ext cx="5638800" cy="7656743"/>
          </a:xfrm>
          <a:prstGeom prst="rect">
            <a:avLst/>
          </a:prstGeom>
        </p:spPr>
      </p:pic>
    </p:spTree>
    <p:extLst>
      <p:ext uri="{BB962C8B-B14F-4D97-AF65-F5344CB8AC3E}">
        <p14:creationId xmlns:p14="http://schemas.microsoft.com/office/powerpoint/2010/main" val="33392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
            <a:ext cx="13320394" cy="7560309"/>
            <a:chOff x="0" y="12"/>
            <a:chExt cx="13320394" cy="7560309"/>
          </a:xfrm>
        </p:grpSpPr>
        <p:pic>
          <p:nvPicPr>
            <p:cNvPr id="3" name="object 3"/>
            <p:cNvPicPr/>
            <p:nvPr/>
          </p:nvPicPr>
          <p:blipFill>
            <a:blip r:embed="rId2" cstate="print"/>
            <a:stretch>
              <a:fillRect/>
            </a:stretch>
          </p:blipFill>
          <p:spPr>
            <a:xfrm>
              <a:off x="0" y="12"/>
              <a:ext cx="13320001" cy="7559992"/>
            </a:xfrm>
            <a:prstGeom prst="rect">
              <a:avLst/>
            </a:prstGeom>
          </p:spPr>
        </p:pic>
        <p:sp>
          <p:nvSpPr>
            <p:cNvPr id="4" name="object 4"/>
            <p:cNvSpPr/>
            <p:nvPr/>
          </p:nvSpPr>
          <p:spPr>
            <a:xfrm>
              <a:off x="10121912" y="2334031"/>
              <a:ext cx="1377315" cy="1376680"/>
            </a:xfrm>
            <a:custGeom>
              <a:avLst/>
              <a:gdLst/>
              <a:ahLst/>
              <a:cxnLst/>
              <a:rect l="l" t="t" r="r" b="b"/>
              <a:pathLst>
                <a:path w="1377315" h="1376679">
                  <a:moveTo>
                    <a:pt x="1377226" y="0"/>
                  </a:moveTo>
                  <a:lnTo>
                    <a:pt x="0" y="0"/>
                  </a:lnTo>
                  <a:lnTo>
                    <a:pt x="0" y="1376413"/>
                  </a:lnTo>
                  <a:lnTo>
                    <a:pt x="1377226" y="1376413"/>
                  </a:lnTo>
                  <a:lnTo>
                    <a:pt x="1377226" y="0"/>
                  </a:lnTo>
                  <a:close/>
                </a:path>
              </a:pathLst>
            </a:custGeom>
            <a:solidFill>
              <a:srgbClr val="00B2DD"/>
            </a:solidFill>
          </p:spPr>
          <p:txBody>
            <a:bodyPr wrap="square" lIns="0" tIns="0" rIns="0" bIns="0" rtlCol="0"/>
            <a:lstStyle/>
            <a:p>
              <a:endParaRPr/>
            </a:p>
          </p:txBody>
        </p:sp>
        <p:pic>
          <p:nvPicPr>
            <p:cNvPr id="5" name="object 5"/>
            <p:cNvPicPr/>
            <p:nvPr/>
          </p:nvPicPr>
          <p:blipFill>
            <a:blip r:embed="rId3" cstate="print"/>
            <a:stretch>
              <a:fillRect/>
            </a:stretch>
          </p:blipFill>
          <p:spPr>
            <a:xfrm>
              <a:off x="10364675" y="2737514"/>
              <a:ext cx="148920" cy="215950"/>
            </a:xfrm>
            <a:prstGeom prst="rect">
              <a:avLst/>
            </a:prstGeom>
          </p:spPr>
        </p:pic>
        <p:pic>
          <p:nvPicPr>
            <p:cNvPr id="6" name="object 6"/>
            <p:cNvPicPr/>
            <p:nvPr/>
          </p:nvPicPr>
          <p:blipFill>
            <a:blip r:embed="rId4" cstate="print"/>
            <a:stretch>
              <a:fillRect/>
            </a:stretch>
          </p:blipFill>
          <p:spPr>
            <a:xfrm>
              <a:off x="10537028" y="2741664"/>
              <a:ext cx="407287" cy="207657"/>
            </a:xfrm>
            <a:prstGeom prst="rect">
              <a:avLst/>
            </a:prstGeom>
          </p:spPr>
        </p:pic>
        <p:pic>
          <p:nvPicPr>
            <p:cNvPr id="7" name="object 7"/>
            <p:cNvPicPr/>
            <p:nvPr/>
          </p:nvPicPr>
          <p:blipFill>
            <a:blip r:embed="rId5" cstate="print"/>
            <a:stretch>
              <a:fillRect/>
            </a:stretch>
          </p:blipFill>
          <p:spPr>
            <a:xfrm>
              <a:off x="10970118" y="2741667"/>
              <a:ext cx="304953" cy="207645"/>
            </a:xfrm>
            <a:prstGeom prst="rect">
              <a:avLst/>
            </a:prstGeom>
          </p:spPr>
        </p:pic>
        <p:sp>
          <p:nvSpPr>
            <p:cNvPr id="8" name="object 8"/>
            <p:cNvSpPr/>
            <p:nvPr/>
          </p:nvSpPr>
          <p:spPr>
            <a:xfrm>
              <a:off x="10303125" y="3095165"/>
              <a:ext cx="278765" cy="207645"/>
            </a:xfrm>
            <a:custGeom>
              <a:avLst/>
              <a:gdLst/>
              <a:ahLst/>
              <a:cxnLst/>
              <a:rect l="l" t="t" r="r" b="b"/>
              <a:pathLst>
                <a:path w="278765" h="207645">
                  <a:moveTo>
                    <a:pt x="278244" y="0"/>
                  </a:moveTo>
                  <a:lnTo>
                    <a:pt x="248589" y="0"/>
                  </a:lnTo>
                  <a:lnTo>
                    <a:pt x="204685" y="171157"/>
                  </a:lnTo>
                  <a:lnTo>
                    <a:pt x="153949" y="4152"/>
                  </a:lnTo>
                  <a:lnTo>
                    <a:pt x="124294" y="4152"/>
                  </a:lnTo>
                  <a:lnTo>
                    <a:pt x="73571" y="171157"/>
                  </a:lnTo>
                  <a:lnTo>
                    <a:pt x="29667" y="0"/>
                  </a:lnTo>
                  <a:lnTo>
                    <a:pt x="0" y="0"/>
                  </a:lnTo>
                  <a:lnTo>
                    <a:pt x="58737" y="207645"/>
                  </a:lnTo>
                  <a:lnTo>
                    <a:pt x="88696" y="207645"/>
                  </a:lnTo>
                  <a:lnTo>
                    <a:pt x="139128" y="40640"/>
                  </a:lnTo>
                  <a:lnTo>
                    <a:pt x="189547" y="207645"/>
                  </a:lnTo>
                  <a:lnTo>
                    <a:pt x="219519" y="207645"/>
                  </a:lnTo>
                  <a:lnTo>
                    <a:pt x="278244" y="0"/>
                  </a:lnTo>
                  <a:close/>
                </a:path>
              </a:pathLst>
            </a:custGeom>
            <a:solidFill>
              <a:srgbClr val="FFFFFF"/>
            </a:solidFill>
          </p:spPr>
          <p:txBody>
            <a:bodyPr wrap="square" lIns="0" tIns="0" rIns="0" bIns="0" rtlCol="0"/>
            <a:lstStyle/>
            <a:p>
              <a:endParaRPr/>
            </a:p>
          </p:txBody>
        </p:sp>
        <p:pic>
          <p:nvPicPr>
            <p:cNvPr id="9" name="object 9"/>
            <p:cNvPicPr/>
            <p:nvPr/>
          </p:nvPicPr>
          <p:blipFill>
            <a:blip r:embed="rId6" cstate="print"/>
            <a:stretch>
              <a:fillRect/>
            </a:stretch>
          </p:blipFill>
          <p:spPr>
            <a:xfrm>
              <a:off x="10592352" y="3091016"/>
              <a:ext cx="204685" cy="215950"/>
            </a:xfrm>
            <a:prstGeom prst="rect">
              <a:avLst/>
            </a:prstGeom>
          </p:spPr>
        </p:pic>
        <p:pic>
          <p:nvPicPr>
            <p:cNvPr id="10" name="object 10"/>
            <p:cNvPicPr/>
            <p:nvPr/>
          </p:nvPicPr>
          <p:blipFill>
            <a:blip r:embed="rId7" cstate="print"/>
            <a:stretch>
              <a:fillRect/>
            </a:stretch>
          </p:blipFill>
          <p:spPr>
            <a:xfrm>
              <a:off x="10832626" y="3095165"/>
              <a:ext cx="149504" cy="207645"/>
            </a:xfrm>
            <a:prstGeom prst="rect">
              <a:avLst/>
            </a:prstGeom>
          </p:spPr>
        </p:pic>
        <p:pic>
          <p:nvPicPr>
            <p:cNvPr id="11" name="object 11"/>
            <p:cNvPicPr/>
            <p:nvPr/>
          </p:nvPicPr>
          <p:blipFill>
            <a:blip r:embed="rId8" cstate="print"/>
            <a:stretch>
              <a:fillRect/>
            </a:stretch>
          </p:blipFill>
          <p:spPr>
            <a:xfrm>
              <a:off x="11011496" y="3091012"/>
              <a:ext cx="306438" cy="215950"/>
            </a:xfrm>
            <a:prstGeom prst="rect">
              <a:avLst/>
            </a:prstGeom>
          </p:spPr>
        </p:pic>
      </p:grpSp>
      <p:sp>
        <p:nvSpPr>
          <p:cNvPr id="12" name="object 12"/>
          <p:cNvSpPr txBox="1">
            <a:spLocks noGrp="1"/>
          </p:cNvSpPr>
          <p:nvPr>
            <p:ph type="title"/>
          </p:nvPr>
        </p:nvSpPr>
        <p:spPr>
          <a:xfrm>
            <a:off x="9099550" y="4141854"/>
            <a:ext cx="3733800" cy="682238"/>
          </a:xfrm>
          <a:prstGeom prst="rect">
            <a:avLst/>
          </a:prstGeom>
        </p:spPr>
        <p:txBody>
          <a:bodyPr vert="horz" wrap="square" lIns="0" tIns="12700" rIns="0" bIns="0" rtlCol="0">
            <a:spAutoFit/>
          </a:bodyPr>
          <a:lstStyle/>
          <a:p>
            <a:pPr marL="12700">
              <a:lnSpc>
                <a:spcPct val="100000"/>
              </a:lnSpc>
              <a:spcBef>
                <a:spcPts val="100"/>
              </a:spcBef>
            </a:pPr>
            <a:r>
              <a:rPr sz="4350" spc="100" dirty="0">
                <a:solidFill>
                  <a:srgbClr val="000000"/>
                </a:solidFill>
                <a:latin typeface="HelveticaNeue Condensed" panose="02000506050000020004" pitchFamily="2" charset="0"/>
              </a:rPr>
              <a:t>THANK YOU</a:t>
            </a:r>
            <a:endParaRPr sz="4350" spc="100" dirty="0">
              <a:latin typeface="HelveticaNeue Condensed" panose="02000506050000020004"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AD028A-2A91-F8AE-E3AF-7782C5F3BA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0" t="5564" r="3002"/>
          <a:stretch/>
        </p:blipFill>
        <p:spPr bwMode="auto">
          <a:xfrm>
            <a:off x="3676" y="-1772"/>
            <a:ext cx="13318624" cy="7593198"/>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txBox="1"/>
          <p:nvPr/>
        </p:nvSpPr>
        <p:spPr>
          <a:xfrm>
            <a:off x="488950" y="2714625"/>
            <a:ext cx="5334000" cy="4413324"/>
          </a:xfrm>
          <a:prstGeom prst="rect">
            <a:avLst/>
          </a:prstGeom>
          <a:solidFill>
            <a:schemeClr val="bg1"/>
          </a:solidFill>
          <a:ln w="127000">
            <a:solidFill>
              <a:schemeClr val="bg1"/>
            </a:solidFill>
            <a:miter lim="800000"/>
          </a:ln>
        </p:spPr>
        <p:txBody>
          <a:bodyPr vert="horz" wrap="square" lIns="0" tIns="66675" rIns="0" bIns="0" rtlCol="0">
            <a:spAutoFit/>
          </a:bodyPr>
          <a:lstStyle/>
          <a:p>
            <a:pPr marL="12700" marR="0" lvl="0" indent="0" defTabSz="914400" eaLnBrk="1" fontAlgn="auto" latinLnBrk="0" hangingPunct="1">
              <a:lnSpc>
                <a:spcPct val="100000"/>
              </a:lnSpc>
              <a:spcBef>
                <a:spcPts val="525"/>
              </a:spcBef>
              <a:spcAft>
                <a:spcPts val="0"/>
              </a:spcAft>
              <a:buClrTx/>
              <a:buSzTx/>
              <a:buFontTx/>
              <a:buNone/>
              <a:tabLst/>
              <a:defRPr/>
            </a:pPr>
            <a:endParaRPr kumimoji="0" lang="en-GB" sz="2000" b="1" i="0" u="none" strike="noStrike" kern="0" cap="none" spc="0" normalizeH="0" baseline="0" noProof="0" dirty="0">
              <a:ln>
                <a:noFill/>
              </a:ln>
              <a:solidFill>
                <a:srgbClr val="00B2DD"/>
              </a:solidFill>
              <a:effectLst/>
              <a:uLnTx/>
              <a:uFillTx/>
              <a:latin typeface="Recoleta Bold"/>
              <a:ea typeface="+mj-ea"/>
              <a:cs typeface="Recoleta Bold"/>
            </a:endParaRPr>
          </a:p>
          <a:p>
            <a:pPr marL="12700" lvl="1" algn="ctr">
              <a:spcBef>
                <a:spcPts val="525"/>
              </a:spcBef>
              <a:defRPr/>
            </a:pPr>
            <a:r>
              <a:rPr kumimoji="0" lang="en-GB" sz="2000" b="1" i="0" u="none" strike="noStrike" kern="0" cap="none" spc="0" normalizeH="0" baseline="0" noProof="0" dirty="0">
                <a:ln>
                  <a:noFill/>
                </a:ln>
                <a:solidFill>
                  <a:srgbClr val="00B2DD"/>
                </a:solidFill>
                <a:effectLst/>
                <a:uLnTx/>
                <a:uFillTx/>
                <a:latin typeface="Recoleta Bold"/>
                <a:ea typeface="+mj-ea"/>
                <a:cs typeface="Recoleta Bold"/>
              </a:rPr>
              <a:t>Who</a:t>
            </a:r>
            <a:r>
              <a:rPr kumimoji="0" lang="en-GB" sz="2000" b="1" i="0" u="none" strike="noStrike" kern="0" cap="none" spc="-15" normalizeH="0" baseline="0" noProof="0" dirty="0">
                <a:ln>
                  <a:noFill/>
                </a:ln>
                <a:solidFill>
                  <a:srgbClr val="00B2DD"/>
                </a:solidFill>
                <a:effectLst/>
                <a:uLnTx/>
                <a:uFillTx/>
                <a:latin typeface="Recoleta Bold"/>
                <a:ea typeface="+mj-ea"/>
                <a:cs typeface="Recoleta Bold"/>
              </a:rPr>
              <a:t> </a:t>
            </a:r>
            <a:r>
              <a:rPr kumimoji="0" lang="en-GB" sz="2000" b="1" i="0" u="none" strike="noStrike" kern="0" cap="none" spc="0" normalizeH="0" baseline="0" noProof="0" dirty="0">
                <a:ln>
                  <a:noFill/>
                </a:ln>
                <a:solidFill>
                  <a:srgbClr val="00B2DD"/>
                </a:solidFill>
                <a:effectLst/>
                <a:uLnTx/>
                <a:uFillTx/>
                <a:latin typeface="Recoleta Bold"/>
                <a:ea typeface="+mj-ea"/>
                <a:cs typeface="Recoleta Bold"/>
              </a:rPr>
              <a:t>we</a:t>
            </a:r>
            <a:r>
              <a:rPr kumimoji="0" lang="en-GB" sz="2000" b="1" i="0" u="none" strike="noStrike" kern="0" cap="none" spc="-15" normalizeH="0" baseline="0" noProof="0" dirty="0">
                <a:ln>
                  <a:noFill/>
                </a:ln>
                <a:solidFill>
                  <a:srgbClr val="00B2DD"/>
                </a:solidFill>
                <a:effectLst/>
                <a:uLnTx/>
                <a:uFillTx/>
                <a:latin typeface="Recoleta Bold"/>
                <a:ea typeface="+mj-ea"/>
                <a:cs typeface="Recoleta Bold"/>
              </a:rPr>
              <a:t> </a:t>
            </a:r>
            <a:r>
              <a:rPr kumimoji="0" lang="en-GB" sz="2000" b="1" i="0" u="none" strike="noStrike" kern="0" cap="none" spc="-25" normalizeH="0" baseline="0" noProof="0" dirty="0">
                <a:ln>
                  <a:noFill/>
                </a:ln>
                <a:solidFill>
                  <a:srgbClr val="00B2DD"/>
                </a:solidFill>
                <a:effectLst/>
                <a:uLnTx/>
                <a:uFillTx/>
                <a:latin typeface="Recoleta Bold"/>
                <a:ea typeface="+mj-ea"/>
                <a:cs typeface="Recoleta Bold"/>
              </a:rPr>
              <a:t>are</a:t>
            </a:r>
            <a:endParaRPr kumimoji="0" lang="en-GB" sz="2000" b="1" i="0" u="none" strike="noStrike" kern="0" cap="none" spc="0" normalizeH="0" baseline="0" noProof="0" dirty="0">
              <a:ln>
                <a:noFill/>
              </a:ln>
              <a:solidFill>
                <a:srgbClr val="00B2DD"/>
              </a:solidFill>
              <a:effectLst/>
              <a:uLnTx/>
              <a:uFillTx/>
              <a:latin typeface="Recoleta Bold"/>
              <a:ea typeface="+mj-ea"/>
              <a:cs typeface="Recoleta Bold"/>
            </a:endParaRPr>
          </a:p>
          <a:p>
            <a:pPr marL="12700" lvl="1" algn="ctr">
              <a:spcBef>
                <a:spcPts val="305"/>
              </a:spcBef>
              <a:defRPr/>
            </a:pPr>
            <a:r>
              <a:rPr kumimoji="0" lang="en-GB" sz="1600" b="0" i="0" u="none" strike="noStrike" kern="0" cap="none" spc="-10" normalizeH="0" baseline="0" noProof="0" dirty="0">
                <a:ln>
                  <a:noFill/>
                </a:ln>
                <a:solidFill>
                  <a:srgbClr val="1D1D1B"/>
                </a:solidFill>
                <a:effectLst/>
                <a:uLnTx/>
                <a:uFillTx/>
                <a:latin typeface="Helvetica LT Pro Light" panose="020B0303020202020204" pitchFamily="34" charset="0"/>
                <a:ea typeface="+mj-ea"/>
                <a:cs typeface="Arial"/>
              </a:rPr>
              <a:t>Smart</a:t>
            </a:r>
            <a:r>
              <a:rPr kumimoji="0" lang="en-GB" sz="1600" b="0" i="0" u="none" strike="noStrike" kern="0" cap="none" spc="-15" normalizeH="0" baseline="0" noProof="0" dirty="0">
                <a:ln>
                  <a:noFill/>
                </a:ln>
                <a:solidFill>
                  <a:srgbClr val="1D1D1B"/>
                </a:solidFill>
                <a:effectLst/>
                <a:uLnTx/>
                <a:uFillTx/>
                <a:latin typeface="Helvetica LT Pro Light" panose="020B0303020202020204" pitchFamily="34" charset="0"/>
                <a:ea typeface="+mj-ea"/>
                <a:cs typeface="Arial"/>
              </a:rPr>
              <a:t> </a:t>
            </a:r>
            <a:r>
              <a:rPr kumimoji="0" lang="en-GB" sz="1600" b="0" i="0" u="none" strike="noStrike" kern="0" cap="none" spc="0" normalizeH="0" baseline="0" noProof="0" dirty="0">
                <a:ln>
                  <a:noFill/>
                </a:ln>
                <a:solidFill>
                  <a:srgbClr val="1D1D1B"/>
                </a:solidFill>
                <a:effectLst/>
                <a:uLnTx/>
                <a:uFillTx/>
                <a:latin typeface="Helvetica LT Pro Light" panose="020B0303020202020204" pitchFamily="34" charset="0"/>
                <a:ea typeface="+mj-ea"/>
                <a:cs typeface="Arial"/>
              </a:rPr>
              <a:t>Works</a:t>
            </a:r>
            <a:r>
              <a:rPr kumimoji="0" lang="en-GB" sz="1600" b="0" i="0" u="none" strike="noStrike" kern="0" cap="none" spc="-10" normalizeH="0" baseline="0" noProof="0" dirty="0">
                <a:ln>
                  <a:noFill/>
                </a:ln>
                <a:solidFill>
                  <a:srgbClr val="1D1D1B"/>
                </a:solidFill>
                <a:effectLst/>
                <a:uLnTx/>
                <a:uFillTx/>
                <a:latin typeface="Helvetica LT Pro Light" panose="020B0303020202020204" pitchFamily="34" charset="0"/>
                <a:ea typeface="+mj-ea"/>
                <a:cs typeface="Arial"/>
              </a:rPr>
              <a:t> </a:t>
            </a:r>
            <a:r>
              <a:rPr kumimoji="0" lang="en-GB" sz="1600" b="0" i="0" u="none" strike="noStrike" kern="0" cap="none" spc="0" normalizeH="0" baseline="0" noProof="0" dirty="0">
                <a:ln>
                  <a:noFill/>
                </a:ln>
                <a:solidFill>
                  <a:srgbClr val="1D1D1B"/>
                </a:solidFill>
                <a:effectLst/>
                <a:uLnTx/>
                <a:uFillTx/>
                <a:latin typeface="Helvetica LT Pro Light" panose="020B0303020202020204" pitchFamily="34" charset="0"/>
                <a:ea typeface="+mj-ea"/>
                <a:cs typeface="Arial"/>
              </a:rPr>
              <a:t>is</a:t>
            </a:r>
            <a:r>
              <a:rPr kumimoji="0" lang="en-GB" sz="1600" b="0" i="0" u="none" strike="noStrike" kern="0" cap="none" spc="-10" normalizeH="0" baseline="0" noProof="0" dirty="0">
                <a:ln>
                  <a:noFill/>
                </a:ln>
                <a:solidFill>
                  <a:srgbClr val="1D1D1B"/>
                </a:solidFill>
                <a:effectLst/>
                <a:uLnTx/>
                <a:uFillTx/>
                <a:latin typeface="Helvetica LT Pro Light" panose="020B0303020202020204" pitchFamily="34" charset="0"/>
                <a:ea typeface="+mj-ea"/>
                <a:cs typeface="Arial"/>
              </a:rPr>
              <a:t> a dynamic, high profile and fast growing </a:t>
            </a:r>
            <a:r>
              <a:rPr kumimoji="0" lang="en-GB" sz="1600" i="0" u="none" strike="noStrike" kern="0" cap="none" spc="-10" normalizeH="0" baseline="0" noProof="0" dirty="0">
                <a:ln>
                  <a:noFill/>
                </a:ln>
                <a:solidFill>
                  <a:srgbClr val="1D1D1B"/>
                </a:solidFill>
                <a:effectLst/>
                <a:uLnTx/>
                <a:uFillTx/>
                <a:latin typeface="Helvetica LT Pro Light" panose="020B0303020202020204" pitchFamily="34" charset="0"/>
                <a:ea typeface="+mj-ea"/>
                <a:cs typeface="Arial"/>
              </a:rPr>
              <a:t>UK women’s charity </a:t>
            </a:r>
            <a:r>
              <a:rPr kumimoji="0" lang="en-GB" sz="1600" i="0" u="none" strike="noStrike" kern="0" cap="none" spc="0" normalizeH="0" baseline="0" noProof="0" dirty="0">
                <a:ln>
                  <a:noFill/>
                </a:ln>
                <a:solidFill>
                  <a:srgbClr val="1D1D1B"/>
                </a:solidFill>
                <a:effectLst/>
                <a:uLnTx/>
                <a:uFillTx/>
                <a:latin typeface="Helvetica LT Pro Light" panose="020B0303020202020204" pitchFamily="34" charset="0"/>
                <a:ea typeface="+mj-ea"/>
                <a:cs typeface="Arial"/>
              </a:rPr>
              <a:t>with</a:t>
            </a:r>
            <a:r>
              <a:rPr kumimoji="0" lang="en-GB" sz="1600" i="0" u="none" strike="noStrike" kern="0" cap="none" spc="-10" normalizeH="0" baseline="0" noProof="0" dirty="0">
                <a:ln>
                  <a:noFill/>
                </a:ln>
                <a:solidFill>
                  <a:srgbClr val="1D1D1B"/>
                </a:solidFill>
                <a:effectLst/>
                <a:uLnTx/>
                <a:uFillTx/>
                <a:latin typeface="Helvetica LT Pro Light" panose="020B0303020202020204" pitchFamily="34" charset="0"/>
                <a:ea typeface="+mj-ea"/>
                <a:cs typeface="Arial"/>
              </a:rPr>
              <a:t> </a:t>
            </a:r>
            <a:r>
              <a:rPr kumimoji="0" lang="en-GB" sz="1600" b="0" i="0" u="none" strike="noStrike" kern="0" cap="none" spc="0" normalizeH="0" baseline="0" noProof="0" dirty="0">
                <a:ln>
                  <a:noFill/>
                </a:ln>
                <a:solidFill>
                  <a:srgbClr val="1D1D1B"/>
                </a:solidFill>
                <a:effectLst/>
                <a:uLnTx/>
                <a:uFillTx/>
                <a:latin typeface="Helvetica LT Pro Light" panose="020B0303020202020204" pitchFamily="34" charset="0"/>
                <a:ea typeface="+mj-ea"/>
                <a:cs typeface="Arial"/>
              </a:rPr>
              <a:t>our</a:t>
            </a:r>
            <a:r>
              <a:rPr kumimoji="0" lang="en-GB" sz="1600" b="0" i="0" u="none" strike="noStrike" kern="0" cap="none" spc="-10" normalizeH="0" baseline="0" noProof="0" dirty="0">
                <a:ln>
                  <a:noFill/>
                </a:ln>
                <a:solidFill>
                  <a:srgbClr val="1D1D1B"/>
                </a:solidFill>
                <a:effectLst/>
                <a:uLnTx/>
                <a:uFillTx/>
                <a:latin typeface="Helvetica LT Pro Light" panose="020B0303020202020204" pitchFamily="34" charset="0"/>
                <a:ea typeface="+mj-ea"/>
                <a:cs typeface="Arial"/>
              </a:rPr>
              <a:t> </a:t>
            </a:r>
            <a:r>
              <a:rPr kumimoji="0" lang="en-GB" sz="1600" b="0" i="0" u="none" strike="noStrike" kern="0" cap="none" spc="0" normalizeH="0" baseline="0" noProof="0" dirty="0">
                <a:ln>
                  <a:noFill/>
                </a:ln>
                <a:solidFill>
                  <a:srgbClr val="1D1D1B"/>
                </a:solidFill>
                <a:effectLst/>
                <a:uLnTx/>
                <a:uFillTx/>
                <a:latin typeface="Helvetica LT Pro Light" panose="020B0303020202020204" pitchFamily="34" charset="0"/>
                <a:ea typeface="+mj-ea"/>
                <a:cs typeface="Arial"/>
              </a:rPr>
              <a:t>HQ</a:t>
            </a:r>
            <a:r>
              <a:rPr kumimoji="0" lang="en-GB" sz="1600" b="0" i="0" u="none" strike="noStrike" kern="0" cap="none" spc="-15" normalizeH="0" baseline="0" noProof="0" dirty="0">
                <a:ln>
                  <a:noFill/>
                </a:ln>
                <a:solidFill>
                  <a:srgbClr val="1D1D1B"/>
                </a:solidFill>
                <a:effectLst/>
                <a:uLnTx/>
                <a:uFillTx/>
                <a:latin typeface="Helvetica LT Pro Light" panose="020B0303020202020204" pitchFamily="34" charset="0"/>
                <a:ea typeface="+mj-ea"/>
                <a:cs typeface="Arial"/>
              </a:rPr>
              <a:t> </a:t>
            </a:r>
            <a:r>
              <a:rPr kumimoji="0" lang="en-GB" sz="1600" b="0" i="0" u="none" strike="noStrike" kern="0" cap="none" spc="0" normalizeH="0" baseline="0" noProof="0" dirty="0">
                <a:ln>
                  <a:noFill/>
                </a:ln>
                <a:solidFill>
                  <a:srgbClr val="1D1D1B"/>
                </a:solidFill>
                <a:effectLst/>
                <a:uLnTx/>
                <a:uFillTx/>
                <a:latin typeface="Helvetica LT Pro Light" panose="020B0303020202020204" pitchFamily="34" charset="0"/>
                <a:ea typeface="+mj-ea"/>
                <a:cs typeface="Arial"/>
              </a:rPr>
              <a:t>based</a:t>
            </a:r>
            <a:r>
              <a:rPr kumimoji="0" lang="en-GB" sz="1600" b="0" i="0" u="none" strike="noStrike" kern="0" cap="none" spc="-10" normalizeH="0" baseline="0" noProof="0" dirty="0">
                <a:ln>
                  <a:noFill/>
                </a:ln>
                <a:solidFill>
                  <a:srgbClr val="1D1D1B"/>
                </a:solidFill>
                <a:effectLst/>
                <a:uLnTx/>
                <a:uFillTx/>
                <a:latin typeface="Helvetica LT Pro Light" panose="020B0303020202020204" pitchFamily="34" charset="0"/>
                <a:ea typeface="+mj-ea"/>
                <a:cs typeface="Arial"/>
              </a:rPr>
              <a:t> </a:t>
            </a:r>
            <a:r>
              <a:rPr kumimoji="0" lang="en-GB" sz="1600" b="0" i="0" u="none" strike="noStrike" kern="0" cap="none" spc="0" normalizeH="0" baseline="0" noProof="0" dirty="0">
                <a:ln>
                  <a:noFill/>
                </a:ln>
                <a:solidFill>
                  <a:srgbClr val="1D1D1B"/>
                </a:solidFill>
                <a:effectLst/>
                <a:uLnTx/>
                <a:uFillTx/>
                <a:latin typeface="Helvetica LT Pro Light" panose="020B0303020202020204" pitchFamily="34" charset="0"/>
                <a:ea typeface="+mj-ea"/>
                <a:cs typeface="Arial"/>
              </a:rPr>
              <a:t>in</a:t>
            </a:r>
            <a:r>
              <a:rPr kumimoji="0" lang="en-GB" sz="1600" b="0" i="0" u="none" strike="noStrike" kern="0" cap="none" spc="-10" normalizeH="0" baseline="0" noProof="0" dirty="0">
                <a:ln>
                  <a:noFill/>
                </a:ln>
                <a:solidFill>
                  <a:srgbClr val="1D1D1B"/>
                </a:solidFill>
                <a:effectLst/>
                <a:uLnTx/>
                <a:uFillTx/>
                <a:latin typeface="Helvetica LT Pro Light" panose="020B0303020202020204" pitchFamily="34" charset="0"/>
                <a:ea typeface="+mj-ea"/>
                <a:cs typeface="Arial"/>
              </a:rPr>
              <a:t> London.</a:t>
            </a:r>
            <a:endParaRPr lang="en-GB" sz="2000" b="1" dirty="0">
              <a:solidFill>
                <a:srgbClr val="00B2DD"/>
              </a:solidFill>
              <a:latin typeface="Recoleta Bold"/>
              <a:cs typeface="Recoleta Bold"/>
            </a:endParaRPr>
          </a:p>
          <a:p>
            <a:pPr marL="12700" lvl="1" algn="ctr">
              <a:spcBef>
                <a:spcPts val="525"/>
              </a:spcBef>
            </a:pPr>
            <a:endParaRPr lang="en-GB" sz="2000" b="1" dirty="0">
              <a:solidFill>
                <a:srgbClr val="00B2DD"/>
              </a:solidFill>
              <a:latin typeface="Recoleta Bold"/>
              <a:cs typeface="Recoleta Bold"/>
            </a:endParaRPr>
          </a:p>
          <a:p>
            <a:pPr marL="12700" lvl="1" algn="ctr">
              <a:spcBef>
                <a:spcPts val="525"/>
              </a:spcBef>
            </a:pPr>
            <a:r>
              <a:rPr lang="en-GB" sz="2000" b="1" dirty="0">
                <a:solidFill>
                  <a:srgbClr val="00B2DD"/>
                </a:solidFill>
                <a:latin typeface="Recoleta Bold"/>
                <a:cs typeface="Recoleta Bold"/>
              </a:rPr>
              <a:t>What</a:t>
            </a:r>
            <a:r>
              <a:rPr lang="en-GB" sz="2000" b="1" spc="-30" dirty="0">
                <a:solidFill>
                  <a:srgbClr val="00B2DD"/>
                </a:solidFill>
                <a:latin typeface="Recoleta Bold"/>
                <a:cs typeface="Recoleta Bold"/>
              </a:rPr>
              <a:t> </a:t>
            </a:r>
            <a:r>
              <a:rPr lang="en-GB" sz="2000" b="1" dirty="0">
                <a:solidFill>
                  <a:srgbClr val="00B2DD"/>
                </a:solidFill>
                <a:latin typeface="Recoleta Bold"/>
                <a:cs typeface="Recoleta Bold"/>
              </a:rPr>
              <a:t>we</a:t>
            </a:r>
            <a:r>
              <a:rPr lang="en-GB" sz="2000" b="1" spc="-25" dirty="0">
                <a:solidFill>
                  <a:srgbClr val="00B2DD"/>
                </a:solidFill>
                <a:latin typeface="Recoleta Bold"/>
                <a:cs typeface="Recoleta Bold"/>
              </a:rPr>
              <a:t> do</a:t>
            </a:r>
            <a:endParaRPr lang="en-GB" sz="2000" dirty="0">
              <a:latin typeface="Recoleta Bold"/>
              <a:cs typeface="Recoleta Bold"/>
            </a:endParaRPr>
          </a:p>
          <a:p>
            <a:pPr marL="12700" marR="5080" lvl="1" algn="ctr">
              <a:lnSpc>
                <a:spcPct val="118100"/>
              </a:lnSpc>
              <a:spcBef>
                <a:spcPts val="40"/>
              </a:spcBef>
            </a:pPr>
            <a:r>
              <a:rPr lang="en-GB" sz="1600" dirty="0">
                <a:solidFill>
                  <a:srgbClr val="1D1D1B"/>
                </a:solidFill>
                <a:latin typeface="Helvetica LT Pro Light" panose="020B0303020202020204" pitchFamily="34" charset="0"/>
                <a:cs typeface="Arial"/>
              </a:rPr>
              <a:t>We are a female employment charity that dresses and coaches women for interview and job success. </a:t>
            </a:r>
          </a:p>
          <a:p>
            <a:pPr marL="12700" marR="5080" lvl="1" algn="ctr">
              <a:lnSpc>
                <a:spcPct val="118100"/>
              </a:lnSpc>
              <a:spcBef>
                <a:spcPts val="40"/>
              </a:spcBef>
            </a:pPr>
            <a:endParaRPr lang="en-GB" sz="2000" dirty="0">
              <a:latin typeface="Arial"/>
              <a:cs typeface="Arial"/>
            </a:endParaRPr>
          </a:p>
          <a:p>
            <a:pPr marL="12700" lvl="1" algn="ctr"/>
            <a:r>
              <a:rPr lang="en-GB" sz="2000" b="1" dirty="0">
                <a:solidFill>
                  <a:srgbClr val="00B2DD"/>
                </a:solidFill>
                <a:latin typeface="Recoleta Bold"/>
                <a:cs typeface="Recoleta Bold"/>
              </a:rPr>
              <a:t>Our</a:t>
            </a:r>
            <a:r>
              <a:rPr lang="en-GB" sz="2000" b="1" spc="-5" dirty="0">
                <a:solidFill>
                  <a:srgbClr val="00B2DD"/>
                </a:solidFill>
                <a:latin typeface="Recoleta Bold"/>
                <a:cs typeface="Recoleta Bold"/>
              </a:rPr>
              <a:t> </a:t>
            </a:r>
            <a:r>
              <a:rPr lang="en-GB" sz="2000" b="1" spc="-10" dirty="0">
                <a:solidFill>
                  <a:srgbClr val="00B2DD"/>
                </a:solidFill>
                <a:latin typeface="Recoleta Bold"/>
                <a:cs typeface="Recoleta Bold"/>
              </a:rPr>
              <a:t>mission</a:t>
            </a:r>
            <a:endParaRPr lang="en-GB" sz="2000" dirty="0">
              <a:latin typeface="Recoleta Bold"/>
              <a:cs typeface="Recoleta Bold"/>
            </a:endParaRPr>
          </a:p>
          <a:p>
            <a:pPr marL="12700" marR="394970" lvl="1" algn="ctr">
              <a:lnSpc>
                <a:spcPct val="118100"/>
              </a:lnSpc>
              <a:spcBef>
                <a:spcPts val="40"/>
              </a:spcBef>
            </a:pPr>
            <a:r>
              <a:rPr lang="en-GB" sz="1600" spc="-10" dirty="0">
                <a:solidFill>
                  <a:srgbClr val="1D1D1B"/>
                </a:solidFill>
                <a:latin typeface="Helvetica LT Pro Light" panose="020B0303020202020204" pitchFamily="34" charset="0"/>
                <a:cs typeface="Arial"/>
              </a:rPr>
              <a:t>We listen to our clients and use the power of high quality clothing and one-to-one coaching to help them see their true potential and succeed at interview.</a:t>
            </a:r>
          </a:p>
          <a:p>
            <a:pPr marL="12700" marR="394970">
              <a:lnSpc>
                <a:spcPct val="118100"/>
              </a:lnSpc>
              <a:spcBef>
                <a:spcPts val="40"/>
              </a:spcBef>
            </a:pPr>
            <a:endParaRPr lang="en-GB" sz="1600" dirty="0">
              <a:latin typeface="Helvetica LT Pro Light" panose="020B0303020202020204" pitchFamily="34" charset="0"/>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C1FE332-4A1B-6B7C-1C5C-484DA22D5FF4}"/>
              </a:ext>
            </a:extLst>
          </p:cNvPr>
          <p:cNvPicPr>
            <a:picLocks noChangeAspect="1"/>
          </p:cNvPicPr>
          <p:nvPr/>
        </p:nvPicPr>
        <p:blipFill>
          <a:blip r:embed="rId3"/>
          <a:stretch>
            <a:fillRect/>
          </a:stretch>
        </p:blipFill>
        <p:spPr>
          <a:xfrm>
            <a:off x="4377346" y="1963132"/>
            <a:ext cx="2189140" cy="2202966"/>
          </a:xfrm>
          <a:prstGeom prst="rect">
            <a:avLst/>
          </a:prstGeom>
        </p:spPr>
      </p:pic>
      <p:pic>
        <p:nvPicPr>
          <p:cNvPr id="32" name="Picture 31">
            <a:extLst>
              <a:ext uri="{FF2B5EF4-FFF2-40B4-BE49-F238E27FC236}">
                <a16:creationId xmlns:a16="http://schemas.microsoft.com/office/drawing/2014/main" id="{4DA4C6A9-EC78-2BC2-BD2C-6E7FF14C1499}"/>
              </a:ext>
            </a:extLst>
          </p:cNvPr>
          <p:cNvPicPr>
            <a:picLocks noChangeAspect="1"/>
          </p:cNvPicPr>
          <p:nvPr/>
        </p:nvPicPr>
        <p:blipFill>
          <a:blip r:embed="rId3"/>
          <a:stretch>
            <a:fillRect/>
          </a:stretch>
        </p:blipFill>
        <p:spPr>
          <a:xfrm>
            <a:off x="4381022" y="4579261"/>
            <a:ext cx="2189140" cy="2202966"/>
          </a:xfrm>
          <a:prstGeom prst="rect">
            <a:avLst/>
          </a:prstGeom>
        </p:spPr>
      </p:pic>
      <p:pic>
        <p:nvPicPr>
          <p:cNvPr id="36" name="Picture 35">
            <a:extLst>
              <a:ext uri="{FF2B5EF4-FFF2-40B4-BE49-F238E27FC236}">
                <a16:creationId xmlns:a16="http://schemas.microsoft.com/office/drawing/2014/main" id="{DE35501C-2E29-5E3D-EDA5-2257B7855CF3}"/>
              </a:ext>
            </a:extLst>
          </p:cNvPr>
          <p:cNvPicPr>
            <a:picLocks noChangeAspect="1"/>
          </p:cNvPicPr>
          <p:nvPr/>
        </p:nvPicPr>
        <p:blipFill>
          <a:blip r:embed="rId3"/>
          <a:stretch>
            <a:fillRect/>
          </a:stretch>
        </p:blipFill>
        <p:spPr>
          <a:xfrm>
            <a:off x="1784350" y="4568685"/>
            <a:ext cx="2189140" cy="2202966"/>
          </a:xfrm>
          <a:prstGeom prst="rect">
            <a:avLst/>
          </a:prstGeom>
        </p:spPr>
      </p:pic>
      <p:pic>
        <p:nvPicPr>
          <p:cNvPr id="14" name="Picture 13">
            <a:extLst>
              <a:ext uri="{FF2B5EF4-FFF2-40B4-BE49-F238E27FC236}">
                <a16:creationId xmlns:a16="http://schemas.microsoft.com/office/drawing/2014/main" id="{C89CBE76-4841-FA68-2FCC-239171271C16}"/>
              </a:ext>
            </a:extLst>
          </p:cNvPr>
          <p:cNvPicPr>
            <a:picLocks noChangeAspect="1"/>
          </p:cNvPicPr>
          <p:nvPr/>
        </p:nvPicPr>
        <p:blipFill>
          <a:blip r:embed="rId4"/>
          <a:stretch>
            <a:fillRect/>
          </a:stretch>
        </p:blipFill>
        <p:spPr>
          <a:xfrm>
            <a:off x="1787851" y="1952625"/>
            <a:ext cx="2186493" cy="2203183"/>
          </a:xfrm>
          <a:prstGeom prst="rect">
            <a:avLst/>
          </a:prstGeom>
        </p:spPr>
      </p:pic>
      <p:sp>
        <p:nvSpPr>
          <p:cNvPr id="6" name="TextBox 5">
            <a:extLst>
              <a:ext uri="{FF2B5EF4-FFF2-40B4-BE49-F238E27FC236}">
                <a16:creationId xmlns:a16="http://schemas.microsoft.com/office/drawing/2014/main" id="{6210E9C3-970A-B545-7FFB-24CD7CE426D7}"/>
              </a:ext>
            </a:extLst>
          </p:cNvPr>
          <p:cNvSpPr txBox="1"/>
          <p:nvPr/>
        </p:nvSpPr>
        <p:spPr>
          <a:xfrm>
            <a:off x="1839012" y="2604746"/>
            <a:ext cx="2032609" cy="830997"/>
          </a:xfrm>
          <a:prstGeom prst="rect">
            <a:avLst/>
          </a:prstGeom>
          <a:noFill/>
        </p:spPr>
        <p:txBody>
          <a:bodyPr wrap="square" rtlCol="0">
            <a:spAutoFit/>
          </a:bodyPr>
          <a:lstStyle/>
          <a:p>
            <a:pPr algn="ctr"/>
            <a:r>
              <a:rPr lang="en-US" sz="2400" b="1" dirty="0">
                <a:solidFill>
                  <a:schemeClr val="bg1"/>
                </a:solidFill>
                <a:latin typeface="Helvetica" panose="020B0604020202020204" pitchFamily="34" charset="0"/>
                <a:cs typeface="Helvetica" panose="020B0604020202020204" pitchFamily="34" charset="0"/>
              </a:rPr>
              <a:t>NORTH LONDON</a:t>
            </a:r>
            <a:endParaRPr lang="en-GB" sz="2400" b="1" dirty="0">
              <a:solidFill>
                <a:schemeClr val="bg1"/>
              </a:solidFill>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8E1DC22C-5819-6ECC-D388-7CB2979FDBDA}"/>
              </a:ext>
            </a:extLst>
          </p:cNvPr>
          <p:cNvSpPr txBox="1"/>
          <p:nvPr/>
        </p:nvSpPr>
        <p:spPr>
          <a:xfrm>
            <a:off x="4377346" y="2615322"/>
            <a:ext cx="2189140" cy="830997"/>
          </a:xfrm>
          <a:prstGeom prst="rect">
            <a:avLst/>
          </a:prstGeom>
          <a:noFill/>
        </p:spPr>
        <p:txBody>
          <a:bodyPr wrap="square" rtlCol="0">
            <a:spAutoFit/>
          </a:bodyPr>
          <a:lstStyle/>
          <a:p>
            <a:pPr algn="ctr"/>
            <a:r>
              <a:rPr lang="en-US" sz="2400" b="1" dirty="0">
                <a:solidFill>
                  <a:schemeClr val="bg1"/>
                </a:solidFill>
                <a:latin typeface="Helvetica" panose="020B0604020202020204" pitchFamily="34" charset="0"/>
                <a:cs typeface="Helvetica" panose="020B0604020202020204" pitchFamily="34" charset="0"/>
              </a:rPr>
              <a:t>WEST LONDON</a:t>
            </a:r>
            <a:endParaRPr lang="en-GB" sz="2400" b="1" dirty="0">
              <a:solidFill>
                <a:schemeClr val="bg1"/>
              </a:solidFill>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6AF547CD-1E62-2E76-BE32-5AD824AC6BC7}"/>
              </a:ext>
            </a:extLst>
          </p:cNvPr>
          <p:cNvSpPr txBox="1"/>
          <p:nvPr/>
        </p:nvSpPr>
        <p:spPr>
          <a:xfrm>
            <a:off x="1784350" y="5213694"/>
            <a:ext cx="2189140" cy="830997"/>
          </a:xfrm>
          <a:prstGeom prst="rect">
            <a:avLst/>
          </a:prstGeom>
          <a:noFill/>
        </p:spPr>
        <p:txBody>
          <a:bodyPr wrap="square" rtlCol="0">
            <a:spAutoFit/>
          </a:bodyPr>
          <a:lstStyle/>
          <a:p>
            <a:pPr algn="ctr"/>
            <a:r>
              <a:rPr lang="en-US" sz="2400" b="1" dirty="0">
                <a:solidFill>
                  <a:schemeClr val="bg1"/>
                </a:solidFill>
                <a:latin typeface="Helvetica" panose="020B0604020202020204" pitchFamily="34" charset="0"/>
                <a:cs typeface="Helvetica" panose="020B0604020202020204" pitchFamily="34" charset="0"/>
              </a:rPr>
              <a:t>SOUTH LONDON</a:t>
            </a:r>
            <a:endParaRPr lang="en-GB" sz="2400" b="1" dirty="0">
              <a:solidFill>
                <a:schemeClr val="bg1"/>
              </a:solidFill>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E55A1457-5E3B-F1C3-F337-B68A4988CC6B}"/>
              </a:ext>
            </a:extLst>
          </p:cNvPr>
          <p:cNvSpPr txBox="1"/>
          <p:nvPr/>
        </p:nvSpPr>
        <p:spPr>
          <a:xfrm>
            <a:off x="4681216" y="5224269"/>
            <a:ext cx="2346145" cy="830997"/>
          </a:xfrm>
          <a:prstGeom prst="rect">
            <a:avLst/>
          </a:prstGeom>
          <a:noFill/>
        </p:spPr>
        <p:txBody>
          <a:bodyPr wrap="square" rtlCol="0">
            <a:spAutoFit/>
          </a:bodyPr>
          <a:lstStyle/>
          <a:p>
            <a:r>
              <a:rPr lang="en-US" sz="2400" b="1" dirty="0">
                <a:solidFill>
                  <a:schemeClr val="bg1"/>
                </a:solidFill>
                <a:latin typeface="Helvetica" panose="020B0604020202020204" pitchFamily="34" charset="0"/>
                <a:cs typeface="Helvetica" panose="020B0604020202020204" pitchFamily="34" charset="0"/>
              </a:rPr>
              <a:t>VIRTUAL SERVICE</a:t>
            </a:r>
            <a:endParaRPr lang="en-GB" sz="2400" b="1" dirty="0">
              <a:solidFill>
                <a:schemeClr val="bg1"/>
              </a:solidFill>
              <a:latin typeface="Helvetica" panose="020B0604020202020204" pitchFamily="34" charset="0"/>
              <a:cs typeface="Helvetica" panose="020B0604020202020204" pitchFamily="34" charset="0"/>
            </a:endParaRPr>
          </a:p>
        </p:txBody>
      </p:sp>
      <p:sp>
        <p:nvSpPr>
          <p:cNvPr id="12" name="TextBox 11">
            <a:extLst>
              <a:ext uri="{FF2B5EF4-FFF2-40B4-BE49-F238E27FC236}">
                <a16:creationId xmlns:a16="http://schemas.microsoft.com/office/drawing/2014/main" id="{9C16AEB5-CDBF-DC3E-7C0D-10D424668402}"/>
              </a:ext>
            </a:extLst>
          </p:cNvPr>
          <p:cNvSpPr txBox="1"/>
          <p:nvPr/>
        </p:nvSpPr>
        <p:spPr>
          <a:xfrm>
            <a:off x="472144" y="416968"/>
            <a:ext cx="5486400" cy="646331"/>
          </a:xfrm>
          <a:prstGeom prst="rect">
            <a:avLst/>
          </a:prstGeom>
          <a:noFill/>
        </p:spPr>
        <p:txBody>
          <a:bodyPr wrap="square" rtlCol="0">
            <a:spAutoFit/>
          </a:bodyPr>
          <a:lstStyle/>
          <a:p>
            <a:r>
              <a:rPr lang="en-US" sz="3600" b="1" dirty="0">
                <a:solidFill>
                  <a:srgbClr val="00BBDD"/>
                </a:solidFill>
                <a:latin typeface="Recoleta Bold" panose="00000800000000000000" pitchFamily="50" charset="0"/>
              </a:rPr>
              <a:t>London and HQ</a:t>
            </a:r>
            <a:endParaRPr lang="en-GB" sz="3600" b="1" dirty="0">
              <a:solidFill>
                <a:srgbClr val="00BBDD"/>
              </a:solidFill>
              <a:latin typeface="Recoleta Bold" panose="00000800000000000000" pitchFamily="50" charset="0"/>
            </a:endParaRPr>
          </a:p>
        </p:txBody>
      </p:sp>
      <p:pic>
        <p:nvPicPr>
          <p:cNvPr id="9" name="Picture 8">
            <a:extLst>
              <a:ext uri="{FF2B5EF4-FFF2-40B4-BE49-F238E27FC236}">
                <a16:creationId xmlns:a16="http://schemas.microsoft.com/office/drawing/2014/main" id="{9E8E23FA-53C4-633B-B853-CDFABA37DCD0}"/>
              </a:ext>
            </a:extLst>
          </p:cNvPr>
          <p:cNvPicPr>
            <a:picLocks noChangeAspect="1"/>
          </p:cNvPicPr>
          <p:nvPr/>
        </p:nvPicPr>
        <p:blipFill rotWithShape="1">
          <a:blip r:embed="rId5"/>
          <a:srcRect t="5843" b="5843"/>
          <a:stretch/>
        </p:blipFill>
        <p:spPr>
          <a:xfrm>
            <a:off x="7670540" y="1"/>
            <a:ext cx="5162810" cy="7562850"/>
          </a:xfrm>
          <a:prstGeom prst="rect">
            <a:avLst/>
          </a:prstGeom>
        </p:spPr>
      </p:pic>
      <p:sp>
        <p:nvSpPr>
          <p:cNvPr id="3" name="TextBox 2">
            <a:extLst>
              <a:ext uri="{FF2B5EF4-FFF2-40B4-BE49-F238E27FC236}">
                <a16:creationId xmlns:a16="http://schemas.microsoft.com/office/drawing/2014/main" id="{B7380A18-22F6-A42F-B5BC-2C532F87C6AA}"/>
              </a:ext>
            </a:extLst>
          </p:cNvPr>
          <p:cNvSpPr txBox="1"/>
          <p:nvPr/>
        </p:nvSpPr>
        <p:spPr>
          <a:xfrm>
            <a:off x="495374" y="1077181"/>
            <a:ext cx="5791200" cy="646331"/>
          </a:xfrm>
          <a:prstGeom prst="rect">
            <a:avLst/>
          </a:prstGeom>
          <a:noFill/>
        </p:spPr>
        <p:txBody>
          <a:bodyPr wrap="square" rtlCol="0">
            <a:spAutoFit/>
          </a:bodyPr>
          <a:lstStyle/>
          <a:p>
            <a:r>
              <a:rPr lang="en-GB" dirty="0"/>
              <a:t>We started in our Islington HQ and since then we have expanded to West London and South London.</a:t>
            </a:r>
          </a:p>
        </p:txBody>
      </p:sp>
    </p:spTree>
    <p:extLst>
      <p:ext uri="{BB962C8B-B14F-4D97-AF65-F5344CB8AC3E}">
        <p14:creationId xmlns:p14="http://schemas.microsoft.com/office/powerpoint/2010/main" val="175218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12850" y="4432396"/>
            <a:ext cx="2321124" cy="2235462"/>
            <a:chOff x="6137998" y="4376343"/>
            <a:chExt cx="2385060" cy="2385060"/>
          </a:xfrm>
        </p:grpSpPr>
        <p:sp>
          <p:nvSpPr>
            <p:cNvPr id="3" name="object 3"/>
            <p:cNvSpPr/>
            <p:nvPr/>
          </p:nvSpPr>
          <p:spPr>
            <a:xfrm>
              <a:off x="6137998" y="4376343"/>
              <a:ext cx="2385060" cy="2385060"/>
            </a:xfrm>
            <a:custGeom>
              <a:avLst/>
              <a:gdLst/>
              <a:ahLst/>
              <a:cxnLst/>
              <a:rect l="l" t="t" r="r" b="b"/>
              <a:pathLst>
                <a:path w="2385059" h="2385059">
                  <a:moveTo>
                    <a:pt x="2384996" y="0"/>
                  </a:moveTo>
                  <a:lnTo>
                    <a:pt x="0" y="0"/>
                  </a:lnTo>
                  <a:lnTo>
                    <a:pt x="0" y="2384996"/>
                  </a:lnTo>
                  <a:lnTo>
                    <a:pt x="2384996" y="2384996"/>
                  </a:lnTo>
                  <a:lnTo>
                    <a:pt x="2384996" y="0"/>
                  </a:lnTo>
                  <a:close/>
                </a:path>
              </a:pathLst>
            </a:custGeom>
            <a:solidFill>
              <a:srgbClr val="00B3DE"/>
            </a:solidFill>
          </p:spPr>
          <p:txBody>
            <a:bodyPr wrap="square" lIns="0" tIns="0" rIns="0" bIns="0" rtlCol="0"/>
            <a:lstStyle/>
            <a:p>
              <a:endParaRPr/>
            </a:p>
          </p:txBody>
        </p:sp>
        <p:sp>
          <p:nvSpPr>
            <p:cNvPr id="4" name="object 4"/>
            <p:cNvSpPr/>
            <p:nvPr/>
          </p:nvSpPr>
          <p:spPr>
            <a:xfrm>
              <a:off x="6587617" y="5013007"/>
              <a:ext cx="1500505" cy="783590"/>
            </a:xfrm>
            <a:custGeom>
              <a:avLst/>
              <a:gdLst/>
              <a:ahLst/>
              <a:cxnLst/>
              <a:rect l="l" t="t" r="r" b="b"/>
              <a:pathLst>
                <a:path w="1500504" h="783589">
                  <a:moveTo>
                    <a:pt x="311365" y="234086"/>
                  </a:moveTo>
                  <a:lnTo>
                    <a:pt x="297103" y="186169"/>
                  </a:lnTo>
                  <a:lnTo>
                    <a:pt x="254063" y="153974"/>
                  </a:lnTo>
                  <a:lnTo>
                    <a:pt x="208902" y="136690"/>
                  </a:lnTo>
                  <a:lnTo>
                    <a:pt x="196684" y="132803"/>
                  </a:lnTo>
                  <a:lnTo>
                    <a:pt x="185877" y="129044"/>
                  </a:lnTo>
                  <a:lnTo>
                    <a:pt x="150660" y="110197"/>
                  </a:lnTo>
                  <a:lnTo>
                    <a:pt x="138671" y="81038"/>
                  </a:lnTo>
                  <a:lnTo>
                    <a:pt x="139712" y="70827"/>
                  </a:lnTo>
                  <a:lnTo>
                    <a:pt x="175107" y="40640"/>
                  </a:lnTo>
                  <a:lnTo>
                    <a:pt x="200723" y="37985"/>
                  </a:lnTo>
                  <a:lnTo>
                    <a:pt x="212864" y="38404"/>
                  </a:lnTo>
                  <a:lnTo>
                    <a:pt x="259410" y="48387"/>
                  </a:lnTo>
                  <a:lnTo>
                    <a:pt x="295249" y="65582"/>
                  </a:lnTo>
                  <a:lnTo>
                    <a:pt x="299656" y="21196"/>
                  </a:lnTo>
                  <a:lnTo>
                    <a:pt x="255498" y="6184"/>
                  </a:lnTo>
                  <a:lnTo>
                    <a:pt x="216154" y="381"/>
                  </a:lnTo>
                  <a:lnTo>
                    <a:pt x="202272" y="0"/>
                  </a:lnTo>
                  <a:lnTo>
                    <a:pt x="177723" y="1422"/>
                  </a:lnTo>
                  <a:lnTo>
                    <a:pt x="137312" y="12763"/>
                  </a:lnTo>
                  <a:lnTo>
                    <a:pt x="99885" y="49225"/>
                  </a:lnTo>
                  <a:lnTo>
                    <a:pt x="92735" y="82804"/>
                  </a:lnTo>
                  <a:lnTo>
                    <a:pt x="93522" y="95656"/>
                  </a:lnTo>
                  <a:lnTo>
                    <a:pt x="111353" y="135521"/>
                  </a:lnTo>
                  <a:lnTo>
                    <a:pt x="147116" y="159727"/>
                  </a:lnTo>
                  <a:lnTo>
                    <a:pt x="199948" y="177838"/>
                  </a:lnTo>
                  <a:lnTo>
                    <a:pt x="212153" y="181991"/>
                  </a:lnTo>
                  <a:lnTo>
                    <a:pt x="252018" y="203301"/>
                  </a:lnTo>
                  <a:lnTo>
                    <a:pt x="265430" y="236512"/>
                  </a:lnTo>
                  <a:lnTo>
                    <a:pt x="264388" y="247040"/>
                  </a:lnTo>
                  <a:lnTo>
                    <a:pt x="228384" y="278536"/>
                  </a:lnTo>
                  <a:lnTo>
                    <a:pt x="201168" y="281343"/>
                  </a:lnTo>
                  <a:lnTo>
                    <a:pt x="187553" y="280847"/>
                  </a:lnTo>
                  <a:lnTo>
                    <a:pt x="146405" y="273392"/>
                  </a:lnTo>
                  <a:lnTo>
                    <a:pt x="108242" y="260197"/>
                  </a:lnTo>
                  <a:lnTo>
                    <a:pt x="96939" y="255054"/>
                  </a:lnTo>
                  <a:lnTo>
                    <a:pt x="91198" y="299453"/>
                  </a:lnTo>
                  <a:lnTo>
                    <a:pt x="136245" y="313359"/>
                  </a:lnTo>
                  <a:lnTo>
                    <a:pt x="177927" y="318960"/>
                  </a:lnTo>
                  <a:lnTo>
                    <a:pt x="191681" y="319544"/>
                  </a:lnTo>
                  <a:lnTo>
                    <a:pt x="219506" y="318147"/>
                  </a:lnTo>
                  <a:lnTo>
                    <a:pt x="264223" y="306882"/>
                  </a:lnTo>
                  <a:lnTo>
                    <a:pt x="303771" y="270027"/>
                  </a:lnTo>
                  <a:lnTo>
                    <a:pt x="309460" y="253174"/>
                  </a:lnTo>
                  <a:lnTo>
                    <a:pt x="311365" y="234086"/>
                  </a:lnTo>
                  <a:close/>
                </a:path>
                <a:path w="1500504" h="783589">
                  <a:moveTo>
                    <a:pt x="411416" y="469938"/>
                  </a:moveTo>
                  <a:lnTo>
                    <a:pt x="367461" y="469938"/>
                  </a:lnTo>
                  <a:lnTo>
                    <a:pt x="302539" y="723011"/>
                  </a:lnTo>
                  <a:lnTo>
                    <a:pt x="227672" y="476123"/>
                  </a:lnTo>
                  <a:lnTo>
                    <a:pt x="183730" y="476123"/>
                  </a:lnTo>
                  <a:lnTo>
                    <a:pt x="108877" y="723011"/>
                  </a:lnTo>
                  <a:lnTo>
                    <a:pt x="43942" y="469938"/>
                  </a:lnTo>
                  <a:lnTo>
                    <a:pt x="0" y="469938"/>
                  </a:lnTo>
                  <a:lnTo>
                    <a:pt x="86791" y="776897"/>
                  </a:lnTo>
                  <a:lnTo>
                    <a:pt x="131178" y="776897"/>
                  </a:lnTo>
                  <a:lnTo>
                    <a:pt x="205600" y="530009"/>
                  </a:lnTo>
                  <a:lnTo>
                    <a:pt x="280238" y="776897"/>
                  </a:lnTo>
                  <a:lnTo>
                    <a:pt x="324624" y="776897"/>
                  </a:lnTo>
                  <a:lnTo>
                    <a:pt x="411416" y="469938"/>
                  </a:lnTo>
                  <a:close/>
                </a:path>
                <a:path w="1500504" h="783589">
                  <a:moveTo>
                    <a:pt x="659625" y="313143"/>
                  </a:moveTo>
                  <a:lnTo>
                    <a:pt x="618769" y="6184"/>
                  </a:lnTo>
                  <a:lnTo>
                    <a:pt x="582777" y="6184"/>
                  </a:lnTo>
                  <a:lnTo>
                    <a:pt x="503059" y="158343"/>
                  </a:lnTo>
                  <a:lnTo>
                    <a:pt x="422452" y="6184"/>
                  </a:lnTo>
                  <a:lnTo>
                    <a:pt x="386892" y="6184"/>
                  </a:lnTo>
                  <a:lnTo>
                    <a:pt x="345605" y="313143"/>
                  </a:lnTo>
                  <a:lnTo>
                    <a:pt x="389547" y="313143"/>
                  </a:lnTo>
                  <a:lnTo>
                    <a:pt x="418693" y="80822"/>
                  </a:lnTo>
                  <a:lnTo>
                    <a:pt x="503720" y="240487"/>
                  </a:lnTo>
                  <a:lnTo>
                    <a:pt x="586968" y="81267"/>
                  </a:lnTo>
                  <a:lnTo>
                    <a:pt x="615899" y="313143"/>
                  </a:lnTo>
                  <a:lnTo>
                    <a:pt x="659625" y="313143"/>
                  </a:lnTo>
                  <a:close/>
                </a:path>
                <a:path w="1500504" h="783589">
                  <a:moveTo>
                    <a:pt x="729843" y="623417"/>
                  </a:moveTo>
                  <a:lnTo>
                    <a:pt x="725043" y="578561"/>
                  </a:lnTo>
                  <a:lnTo>
                    <a:pt x="710628" y="539508"/>
                  </a:lnTo>
                  <a:lnTo>
                    <a:pt x="687616" y="507504"/>
                  </a:lnTo>
                  <a:lnTo>
                    <a:pt x="685457" y="505574"/>
                  </a:lnTo>
                  <a:lnTo>
                    <a:pt x="685457" y="623201"/>
                  </a:lnTo>
                  <a:lnTo>
                    <a:pt x="684682" y="639838"/>
                  </a:lnTo>
                  <a:lnTo>
                    <a:pt x="673315" y="684364"/>
                  </a:lnTo>
                  <a:lnTo>
                    <a:pt x="648411" y="718489"/>
                  </a:lnTo>
                  <a:lnTo>
                    <a:pt x="610438" y="738606"/>
                  </a:lnTo>
                  <a:lnTo>
                    <a:pt x="578789" y="742442"/>
                  </a:lnTo>
                  <a:lnTo>
                    <a:pt x="562356" y="741489"/>
                  </a:lnTo>
                  <a:lnTo>
                    <a:pt x="520496" y="726986"/>
                  </a:lnTo>
                  <a:lnTo>
                    <a:pt x="491020" y="697115"/>
                  </a:lnTo>
                  <a:lnTo>
                    <a:pt x="475145" y="655599"/>
                  </a:lnTo>
                  <a:lnTo>
                    <a:pt x="472135" y="623201"/>
                  </a:lnTo>
                  <a:lnTo>
                    <a:pt x="472909" y="606564"/>
                  </a:lnTo>
                  <a:lnTo>
                    <a:pt x="484276" y="562025"/>
                  </a:lnTo>
                  <a:lnTo>
                    <a:pt x="509193" y="527888"/>
                  </a:lnTo>
                  <a:lnTo>
                    <a:pt x="547154" y="507860"/>
                  </a:lnTo>
                  <a:lnTo>
                    <a:pt x="578789" y="503948"/>
                  </a:lnTo>
                  <a:lnTo>
                    <a:pt x="595236" y="504901"/>
                  </a:lnTo>
                  <a:lnTo>
                    <a:pt x="637095" y="519404"/>
                  </a:lnTo>
                  <a:lnTo>
                    <a:pt x="666572" y="549275"/>
                  </a:lnTo>
                  <a:lnTo>
                    <a:pt x="682447" y="590791"/>
                  </a:lnTo>
                  <a:lnTo>
                    <a:pt x="685457" y="623201"/>
                  </a:lnTo>
                  <a:lnTo>
                    <a:pt x="685457" y="505574"/>
                  </a:lnTo>
                  <a:lnTo>
                    <a:pt x="639165" y="475056"/>
                  </a:lnTo>
                  <a:lnTo>
                    <a:pt x="600087" y="465213"/>
                  </a:lnTo>
                  <a:lnTo>
                    <a:pt x="578802" y="463981"/>
                  </a:lnTo>
                  <a:lnTo>
                    <a:pt x="557517" y="465188"/>
                  </a:lnTo>
                  <a:lnTo>
                    <a:pt x="518426" y="474967"/>
                  </a:lnTo>
                  <a:lnTo>
                    <a:pt x="484352" y="494474"/>
                  </a:lnTo>
                  <a:lnTo>
                    <a:pt x="457504" y="522478"/>
                  </a:lnTo>
                  <a:lnTo>
                    <a:pt x="438556" y="558292"/>
                  </a:lnTo>
                  <a:lnTo>
                    <a:pt x="428955" y="600278"/>
                  </a:lnTo>
                  <a:lnTo>
                    <a:pt x="427748" y="623417"/>
                  </a:lnTo>
                  <a:lnTo>
                    <a:pt x="428955" y="646557"/>
                  </a:lnTo>
                  <a:lnTo>
                    <a:pt x="438556" y="688543"/>
                  </a:lnTo>
                  <a:lnTo>
                    <a:pt x="457542" y="724382"/>
                  </a:lnTo>
                  <a:lnTo>
                    <a:pt x="484352" y="752271"/>
                  </a:lnTo>
                  <a:lnTo>
                    <a:pt x="518426" y="771867"/>
                  </a:lnTo>
                  <a:lnTo>
                    <a:pt x="557517" y="781659"/>
                  </a:lnTo>
                  <a:lnTo>
                    <a:pt x="578802" y="782866"/>
                  </a:lnTo>
                  <a:lnTo>
                    <a:pt x="600087" y="781659"/>
                  </a:lnTo>
                  <a:lnTo>
                    <a:pt x="639165" y="771867"/>
                  </a:lnTo>
                  <a:lnTo>
                    <a:pt x="673239" y="752360"/>
                  </a:lnTo>
                  <a:lnTo>
                    <a:pt x="700087" y="724357"/>
                  </a:lnTo>
                  <a:lnTo>
                    <a:pt x="719035" y="688543"/>
                  </a:lnTo>
                  <a:lnTo>
                    <a:pt x="728649" y="646557"/>
                  </a:lnTo>
                  <a:lnTo>
                    <a:pt x="729843" y="623417"/>
                  </a:lnTo>
                  <a:close/>
                </a:path>
                <a:path w="1500504" h="783589">
                  <a:moveTo>
                    <a:pt x="947597" y="312928"/>
                  </a:moveTo>
                  <a:lnTo>
                    <a:pt x="917917" y="230111"/>
                  </a:lnTo>
                  <a:lnTo>
                    <a:pt x="904468" y="192570"/>
                  </a:lnTo>
                  <a:lnTo>
                    <a:pt x="861466" y="72542"/>
                  </a:lnTo>
                  <a:lnTo>
                    <a:pt x="861466" y="192570"/>
                  </a:lnTo>
                  <a:lnTo>
                    <a:pt x="770483" y="192570"/>
                  </a:lnTo>
                  <a:lnTo>
                    <a:pt x="815975" y="64490"/>
                  </a:lnTo>
                  <a:lnTo>
                    <a:pt x="861466" y="192570"/>
                  </a:lnTo>
                  <a:lnTo>
                    <a:pt x="861466" y="72542"/>
                  </a:lnTo>
                  <a:lnTo>
                    <a:pt x="858583" y="64490"/>
                  </a:lnTo>
                  <a:lnTo>
                    <a:pt x="837615" y="5969"/>
                  </a:lnTo>
                  <a:lnTo>
                    <a:pt x="793673" y="5969"/>
                  </a:lnTo>
                  <a:lnTo>
                    <a:pt x="683691" y="312928"/>
                  </a:lnTo>
                  <a:lnTo>
                    <a:pt x="727646" y="312928"/>
                  </a:lnTo>
                  <a:lnTo>
                    <a:pt x="757008" y="230111"/>
                  </a:lnTo>
                  <a:lnTo>
                    <a:pt x="874496" y="230111"/>
                  </a:lnTo>
                  <a:lnTo>
                    <a:pt x="903643" y="312928"/>
                  </a:lnTo>
                  <a:lnTo>
                    <a:pt x="947597" y="312928"/>
                  </a:lnTo>
                  <a:close/>
                </a:path>
                <a:path w="1500504" h="783589">
                  <a:moveTo>
                    <a:pt x="1003681" y="776897"/>
                  </a:moveTo>
                  <a:lnTo>
                    <a:pt x="938847" y="657199"/>
                  </a:lnTo>
                  <a:lnTo>
                    <a:pt x="934783" y="649693"/>
                  </a:lnTo>
                  <a:lnTo>
                    <a:pt x="958126" y="634961"/>
                  </a:lnTo>
                  <a:lnTo>
                    <a:pt x="971156" y="619887"/>
                  </a:lnTo>
                  <a:lnTo>
                    <a:pt x="974839" y="615632"/>
                  </a:lnTo>
                  <a:lnTo>
                    <a:pt x="984872" y="591743"/>
                  </a:lnTo>
                  <a:lnTo>
                    <a:pt x="988225" y="563346"/>
                  </a:lnTo>
                  <a:lnTo>
                    <a:pt x="986485" y="541159"/>
                  </a:lnTo>
                  <a:lnTo>
                    <a:pt x="981240" y="521995"/>
                  </a:lnTo>
                  <a:lnTo>
                    <a:pt x="972972" y="506818"/>
                  </a:lnTo>
                  <a:lnTo>
                    <a:pt x="972477" y="505891"/>
                  </a:lnTo>
                  <a:lnTo>
                    <a:pt x="960170" y="492899"/>
                  </a:lnTo>
                  <a:lnTo>
                    <a:pt x="944854" y="482892"/>
                  </a:lnTo>
                  <a:lnTo>
                    <a:pt x="944714" y="482841"/>
                  </a:lnTo>
                  <a:lnTo>
                    <a:pt x="944714" y="563130"/>
                  </a:lnTo>
                  <a:lnTo>
                    <a:pt x="943724" y="575792"/>
                  </a:lnTo>
                  <a:lnTo>
                    <a:pt x="919607" y="611492"/>
                  </a:lnTo>
                  <a:lnTo>
                    <a:pt x="881773" y="619887"/>
                  </a:lnTo>
                  <a:lnTo>
                    <a:pt x="881773" y="619442"/>
                  </a:lnTo>
                  <a:lnTo>
                    <a:pt x="826566" y="619442"/>
                  </a:lnTo>
                  <a:lnTo>
                    <a:pt x="826566" y="506818"/>
                  </a:lnTo>
                  <a:lnTo>
                    <a:pt x="881773" y="506818"/>
                  </a:lnTo>
                  <a:lnTo>
                    <a:pt x="919911" y="515200"/>
                  </a:lnTo>
                  <a:lnTo>
                    <a:pt x="943724" y="550494"/>
                  </a:lnTo>
                  <a:lnTo>
                    <a:pt x="944714" y="563130"/>
                  </a:lnTo>
                  <a:lnTo>
                    <a:pt x="944714" y="482841"/>
                  </a:lnTo>
                  <a:lnTo>
                    <a:pt x="926744" y="475703"/>
                  </a:lnTo>
                  <a:lnTo>
                    <a:pt x="905865" y="471385"/>
                  </a:lnTo>
                  <a:lnTo>
                    <a:pt x="882218" y="469938"/>
                  </a:lnTo>
                  <a:lnTo>
                    <a:pt x="782624" y="469938"/>
                  </a:lnTo>
                  <a:lnTo>
                    <a:pt x="782624" y="776897"/>
                  </a:lnTo>
                  <a:lnTo>
                    <a:pt x="826566" y="776897"/>
                  </a:lnTo>
                  <a:lnTo>
                    <a:pt x="826566" y="657199"/>
                  </a:lnTo>
                  <a:lnTo>
                    <a:pt x="890612" y="657199"/>
                  </a:lnTo>
                  <a:lnTo>
                    <a:pt x="952881" y="776897"/>
                  </a:lnTo>
                  <a:lnTo>
                    <a:pt x="1003681" y="776897"/>
                  </a:lnTo>
                  <a:close/>
                </a:path>
                <a:path w="1500504" h="783589">
                  <a:moveTo>
                    <a:pt x="1088707" y="469925"/>
                  </a:moveTo>
                  <a:lnTo>
                    <a:pt x="1046975" y="469925"/>
                  </a:lnTo>
                  <a:lnTo>
                    <a:pt x="1046975" y="776884"/>
                  </a:lnTo>
                  <a:lnTo>
                    <a:pt x="1088707" y="776884"/>
                  </a:lnTo>
                  <a:lnTo>
                    <a:pt x="1088707" y="469925"/>
                  </a:lnTo>
                  <a:close/>
                </a:path>
                <a:path w="1500504" h="783589">
                  <a:moveTo>
                    <a:pt x="1206855" y="313143"/>
                  </a:moveTo>
                  <a:lnTo>
                    <a:pt x="1142022" y="193446"/>
                  </a:lnTo>
                  <a:lnTo>
                    <a:pt x="1137958" y="185940"/>
                  </a:lnTo>
                  <a:lnTo>
                    <a:pt x="1161300" y="171208"/>
                  </a:lnTo>
                  <a:lnTo>
                    <a:pt x="1174330" y="156133"/>
                  </a:lnTo>
                  <a:lnTo>
                    <a:pt x="1178001" y="151879"/>
                  </a:lnTo>
                  <a:lnTo>
                    <a:pt x="1188046" y="127990"/>
                  </a:lnTo>
                  <a:lnTo>
                    <a:pt x="1191399" y="99593"/>
                  </a:lnTo>
                  <a:lnTo>
                    <a:pt x="1189647" y="77406"/>
                  </a:lnTo>
                  <a:lnTo>
                    <a:pt x="1163345" y="29146"/>
                  </a:lnTo>
                  <a:lnTo>
                    <a:pt x="1147889" y="19088"/>
                  </a:lnTo>
                  <a:lnTo>
                    <a:pt x="1147889" y="99377"/>
                  </a:lnTo>
                  <a:lnTo>
                    <a:pt x="1146886" y="112052"/>
                  </a:lnTo>
                  <a:lnTo>
                    <a:pt x="1122781" y="147751"/>
                  </a:lnTo>
                  <a:lnTo>
                    <a:pt x="1084948" y="156133"/>
                  </a:lnTo>
                  <a:lnTo>
                    <a:pt x="1084948" y="155689"/>
                  </a:lnTo>
                  <a:lnTo>
                    <a:pt x="1029741" y="155689"/>
                  </a:lnTo>
                  <a:lnTo>
                    <a:pt x="1029741" y="43065"/>
                  </a:lnTo>
                  <a:lnTo>
                    <a:pt x="1084948" y="43065"/>
                  </a:lnTo>
                  <a:lnTo>
                    <a:pt x="1123086" y="51447"/>
                  </a:lnTo>
                  <a:lnTo>
                    <a:pt x="1146886" y="86741"/>
                  </a:lnTo>
                  <a:lnTo>
                    <a:pt x="1147889" y="99377"/>
                  </a:lnTo>
                  <a:lnTo>
                    <a:pt x="1147889" y="19088"/>
                  </a:lnTo>
                  <a:lnTo>
                    <a:pt x="1129919" y="11963"/>
                  </a:lnTo>
                  <a:lnTo>
                    <a:pt x="1109027" y="7632"/>
                  </a:lnTo>
                  <a:lnTo>
                    <a:pt x="1085392" y="6184"/>
                  </a:lnTo>
                  <a:lnTo>
                    <a:pt x="985799" y="6184"/>
                  </a:lnTo>
                  <a:lnTo>
                    <a:pt x="985799" y="313143"/>
                  </a:lnTo>
                  <a:lnTo>
                    <a:pt x="1029741" y="313143"/>
                  </a:lnTo>
                  <a:lnTo>
                    <a:pt x="1029741" y="193446"/>
                  </a:lnTo>
                  <a:lnTo>
                    <a:pt x="1093787" y="193446"/>
                  </a:lnTo>
                  <a:lnTo>
                    <a:pt x="1156055" y="313143"/>
                  </a:lnTo>
                  <a:lnTo>
                    <a:pt x="1206855" y="313143"/>
                  </a:lnTo>
                  <a:close/>
                </a:path>
                <a:path w="1500504" h="783589">
                  <a:moveTo>
                    <a:pt x="1258303" y="776884"/>
                  </a:moveTo>
                  <a:lnTo>
                    <a:pt x="1140383" y="613257"/>
                  </a:lnTo>
                  <a:lnTo>
                    <a:pt x="1256982" y="469925"/>
                  </a:lnTo>
                  <a:lnTo>
                    <a:pt x="1206627" y="469925"/>
                  </a:lnTo>
                  <a:lnTo>
                    <a:pt x="1093127" y="614133"/>
                  </a:lnTo>
                  <a:lnTo>
                    <a:pt x="1206627" y="776884"/>
                  </a:lnTo>
                  <a:lnTo>
                    <a:pt x="1258303" y="776884"/>
                  </a:lnTo>
                  <a:close/>
                </a:path>
                <a:path w="1500504" h="783589">
                  <a:moveTo>
                    <a:pt x="1436738" y="5854"/>
                  </a:moveTo>
                  <a:lnTo>
                    <a:pt x="1216126" y="5854"/>
                  </a:lnTo>
                  <a:lnTo>
                    <a:pt x="1216126" y="43954"/>
                  </a:lnTo>
                  <a:lnTo>
                    <a:pt x="1305560" y="43954"/>
                  </a:lnTo>
                  <a:lnTo>
                    <a:pt x="1305560" y="313194"/>
                  </a:lnTo>
                  <a:lnTo>
                    <a:pt x="1347292" y="313194"/>
                  </a:lnTo>
                  <a:lnTo>
                    <a:pt x="1347292" y="43954"/>
                  </a:lnTo>
                  <a:lnTo>
                    <a:pt x="1436738" y="43954"/>
                  </a:lnTo>
                  <a:lnTo>
                    <a:pt x="1436738" y="5854"/>
                  </a:lnTo>
                  <a:close/>
                </a:path>
                <a:path w="1500504" h="783589">
                  <a:moveTo>
                    <a:pt x="1500111" y="697839"/>
                  </a:moveTo>
                  <a:lnTo>
                    <a:pt x="1485849" y="649922"/>
                  </a:lnTo>
                  <a:lnTo>
                    <a:pt x="1442808" y="617728"/>
                  </a:lnTo>
                  <a:lnTo>
                    <a:pt x="1397647" y="600443"/>
                  </a:lnTo>
                  <a:lnTo>
                    <a:pt x="1385430" y="596557"/>
                  </a:lnTo>
                  <a:lnTo>
                    <a:pt x="1374622" y="592797"/>
                  </a:lnTo>
                  <a:lnTo>
                    <a:pt x="1339405" y="573938"/>
                  </a:lnTo>
                  <a:lnTo>
                    <a:pt x="1327416" y="544791"/>
                  </a:lnTo>
                  <a:lnTo>
                    <a:pt x="1328458" y="534568"/>
                  </a:lnTo>
                  <a:lnTo>
                    <a:pt x="1363853" y="504393"/>
                  </a:lnTo>
                  <a:lnTo>
                    <a:pt x="1389468" y="501738"/>
                  </a:lnTo>
                  <a:lnTo>
                    <a:pt x="1401610" y="502158"/>
                  </a:lnTo>
                  <a:lnTo>
                    <a:pt x="1448155" y="512140"/>
                  </a:lnTo>
                  <a:lnTo>
                    <a:pt x="1483995" y="529336"/>
                  </a:lnTo>
                  <a:lnTo>
                    <a:pt x="1488401" y="484949"/>
                  </a:lnTo>
                  <a:lnTo>
                    <a:pt x="1444244" y="469938"/>
                  </a:lnTo>
                  <a:lnTo>
                    <a:pt x="1404899" y="464134"/>
                  </a:lnTo>
                  <a:lnTo>
                    <a:pt x="1391018" y="463753"/>
                  </a:lnTo>
                  <a:lnTo>
                    <a:pt x="1366469" y="465162"/>
                  </a:lnTo>
                  <a:lnTo>
                    <a:pt x="1326057" y="476516"/>
                  </a:lnTo>
                  <a:lnTo>
                    <a:pt x="1288630" y="512978"/>
                  </a:lnTo>
                  <a:lnTo>
                    <a:pt x="1281480" y="546557"/>
                  </a:lnTo>
                  <a:lnTo>
                    <a:pt x="1282268" y="559396"/>
                  </a:lnTo>
                  <a:lnTo>
                    <a:pt x="1300099" y="599274"/>
                  </a:lnTo>
                  <a:lnTo>
                    <a:pt x="1335862" y="623481"/>
                  </a:lnTo>
                  <a:lnTo>
                    <a:pt x="1388694" y="641591"/>
                  </a:lnTo>
                  <a:lnTo>
                    <a:pt x="1400898" y="645744"/>
                  </a:lnTo>
                  <a:lnTo>
                    <a:pt x="1440764" y="667054"/>
                  </a:lnTo>
                  <a:lnTo>
                    <a:pt x="1454175" y="700265"/>
                  </a:lnTo>
                  <a:lnTo>
                    <a:pt x="1453134" y="710793"/>
                  </a:lnTo>
                  <a:lnTo>
                    <a:pt x="1417129" y="742276"/>
                  </a:lnTo>
                  <a:lnTo>
                    <a:pt x="1389913" y="745096"/>
                  </a:lnTo>
                  <a:lnTo>
                    <a:pt x="1376299" y="744601"/>
                  </a:lnTo>
                  <a:lnTo>
                    <a:pt x="1335151" y="737146"/>
                  </a:lnTo>
                  <a:lnTo>
                    <a:pt x="1296987" y="723950"/>
                  </a:lnTo>
                  <a:lnTo>
                    <a:pt x="1285684" y="718807"/>
                  </a:lnTo>
                  <a:lnTo>
                    <a:pt x="1279944" y="763206"/>
                  </a:lnTo>
                  <a:lnTo>
                    <a:pt x="1324991" y="777113"/>
                  </a:lnTo>
                  <a:lnTo>
                    <a:pt x="1366672" y="782701"/>
                  </a:lnTo>
                  <a:lnTo>
                    <a:pt x="1380426" y="783297"/>
                  </a:lnTo>
                  <a:lnTo>
                    <a:pt x="1408252" y="781888"/>
                  </a:lnTo>
                  <a:lnTo>
                    <a:pt x="1452968" y="770623"/>
                  </a:lnTo>
                  <a:lnTo>
                    <a:pt x="1492516" y="733780"/>
                  </a:lnTo>
                  <a:lnTo>
                    <a:pt x="1498206" y="716927"/>
                  </a:lnTo>
                  <a:lnTo>
                    <a:pt x="1500111" y="697839"/>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6728259" y="5993617"/>
              <a:ext cx="120434" cy="154965"/>
            </a:xfrm>
            <a:prstGeom prst="rect">
              <a:avLst/>
            </a:prstGeom>
          </p:spPr>
        </p:pic>
        <p:sp>
          <p:nvSpPr>
            <p:cNvPr id="6" name="object 6"/>
            <p:cNvSpPr/>
            <p:nvPr/>
          </p:nvSpPr>
          <p:spPr>
            <a:xfrm>
              <a:off x="6884098" y="5990526"/>
              <a:ext cx="1058545" cy="161290"/>
            </a:xfrm>
            <a:custGeom>
              <a:avLst/>
              <a:gdLst/>
              <a:ahLst/>
              <a:cxnLst/>
              <a:rect l="l" t="t" r="r" b="b"/>
              <a:pathLst>
                <a:path w="1058545" h="161289">
                  <a:moveTo>
                    <a:pt x="96520" y="138988"/>
                  </a:moveTo>
                  <a:lnTo>
                    <a:pt x="21031" y="138988"/>
                  </a:lnTo>
                  <a:lnTo>
                    <a:pt x="21031" y="86918"/>
                  </a:lnTo>
                  <a:lnTo>
                    <a:pt x="79476" y="86918"/>
                  </a:lnTo>
                  <a:lnTo>
                    <a:pt x="79476" y="67868"/>
                  </a:lnTo>
                  <a:lnTo>
                    <a:pt x="21031" y="67868"/>
                  </a:lnTo>
                  <a:lnTo>
                    <a:pt x="21031" y="22148"/>
                  </a:lnTo>
                  <a:lnTo>
                    <a:pt x="94526" y="22148"/>
                  </a:lnTo>
                  <a:lnTo>
                    <a:pt x="94526" y="3098"/>
                  </a:lnTo>
                  <a:lnTo>
                    <a:pt x="0" y="3098"/>
                  </a:lnTo>
                  <a:lnTo>
                    <a:pt x="0" y="22148"/>
                  </a:lnTo>
                  <a:lnTo>
                    <a:pt x="0" y="67868"/>
                  </a:lnTo>
                  <a:lnTo>
                    <a:pt x="0" y="86918"/>
                  </a:lnTo>
                  <a:lnTo>
                    <a:pt x="0" y="138988"/>
                  </a:lnTo>
                  <a:lnTo>
                    <a:pt x="0" y="158038"/>
                  </a:lnTo>
                  <a:lnTo>
                    <a:pt x="96520" y="158038"/>
                  </a:lnTo>
                  <a:lnTo>
                    <a:pt x="96520" y="138988"/>
                  </a:lnTo>
                  <a:close/>
                </a:path>
                <a:path w="1058545" h="161289">
                  <a:moveTo>
                    <a:pt x="313461" y="3098"/>
                  </a:moveTo>
                  <a:lnTo>
                    <a:pt x="291325" y="3098"/>
                  </a:lnTo>
                  <a:lnTo>
                    <a:pt x="258559" y="130835"/>
                  </a:lnTo>
                  <a:lnTo>
                    <a:pt x="220713" y="6197"/>
                  </a:lnTo>
                  <a:lnTo>
                    <a:pt x="198564" y="6197"/>
                  </a:lnTo>
                  <a:lnTo>
                    <a:pt x="160718" y="130835"/>
                  </a:lnTo>
                  <a:lnTo>
                    <a:pt x="127952" y="3098"/>
                  </a:lnTo>
                  <a:lnTo>
                    <a:pt x="105816" y="3098"/>
                  </a:lnTo>
                  <a:lnTo>
                    <a:pt x="149644" y="158064"/>
                  </a:lnTo>
                  <a:lnTo>
                    <a:pt x="172008" y="158064"/>
                  </a:lnTo>
                  <a:lnTo>
                    <a:pt x="209638" y="33426"/>
                  </a:lnTo>
                  <a:lnTo>
                    <a:pt x="247269" y="158064"/>
                  </a:lnTo>
                  <a:lnTo>
                    <a:pt x="269633" y="158064"/>
                  </a:lnTo>
                  <a:lnTo>
                    <a:pt x="313461" y="3098"/>
                  </a:lnTo>
                  <a:close/>
                </a:path>
                <a:path w="1058545" h="161289">
                  <a:moveTo>
                    <a:pt x="441858" y="9067"/>
                  </a:moveTo>
                  <a:lnTo>
                    <a:pt x="436245" y="6273"/>
                  </a:lnTo>
                  <a:lnTo>
                    <a:pt x="429818" y="4051"/>
                  </a:lnTo>
                  <a:lnTo>
                    <a:pt x="415366" y="812"/>
                  </a:lnTo>
                  <a:lnTo>
                    <a:pt x="407987" y="0"/>
                  </a:lnTo>
                  <a:lnTo>
                    <a:pt x="400456" y="0"/>
                  </a:lnTo>
                  <a:lnTo>
                    <a:pt x="359727" y="9956"/>
                  </a:lnTo>
                  <a:lnTo>
                    <a:pt x="331609" y="38176"/>
                  </a:lnTo>
                  <a:lnTo>
                    <a:pt x="321424" y="80568"/>
                  </a:lnTo>
                  <a:lnTo>
                    <a:pt x="322059" y="92278"/>
                  </a:lnTo>
                  <a:lnTo>
                    <a:pt x="337019" y="131584"/>
                  </a:lnTo>
                  <a:lnTo>
                    <a:pt x="368452" y="155549"/>
                  </a:lnTo>
                  <a:lnTo>
                    <a:pt x="399580" y="161150"/>
                  </a:lnTo>
                  <a:lnTo>
                    <a:pt x="410857" y="160604"/>
                  </a:lnTo>
                  <a:lnTo>
                    <a:pt x="421665" y="158940"/>
                  </a:lnTo>
                  <a:lnTo>
                    <a:pt x="432003" y="156171"/>
                  </a:lnTo>
                  <a:lnTo>
                    <a:pt x="441858" y="152298"/>
                  </a:lnTo>
                  <a:lnTo>
                    <a:pt x="439635" y="132816"/>
                  </a:lnTo>
                  <a:lnTo>
                    <a:pt x="430009" y="136880"/>
                  </a:lnTo>
                  <a:lnTo>
                    <a:pt x="420166" y="139788"/>
                  </a:lnTo>
                  <a:lnTo>
                    <a:pt x="410095" y="141528"/>
                  </a:lnTo>
                  <a:lnTo>
                    <a:pt x="399796" y="142113"/>
                  </a:lnTo>
                  <a:lnTo>
                    <a:pt x="391274" y="141605"/>
                  </a:lnTo>
                  <a:lnTo>
                    <a:pt x="354457" y="118618"/>
                  </a:lnTo>
                  <a:lnTo>
                    <a:pt x="344449" y="80568"/>
                  </a:lnTo>
                  <a:lnTo>
                    <a:pt x="344855" y="72059"/>
                  </a:lnTo>
                  <a:lnTo>
                    <a:pt x="363994" y="31521"/>
                  </a:lnTo>
                  <a:lnTo>
                    <a:pt x="400240" y="19037"/>
                  </a:lnTo>
                  <a:lnTo>
                    <a:pt x="410006" y="19634"/>
                  </a:lnTo>
                  <a:lnTo>
                    <a:pt x="419836" y="21424"/>
                  </a:lnTo>
                  <a:lnTo>
                    <a:pt x="429704" y="24396"/>
                  </a:lnTo>
                  <a:lnTo>
                    <a:pt x="439635" y="28549"/>
                  </a:lnTo>
                  <a:lnTo>
                    <a:pt x="441858" y="9067"/>
                  </a:lnTo>
                  <a:close/>
                </a:path>
                <a:path w="1058545" h="161289">
                  <a:moveTo>
                    <a:pt x="583984" y="158051"/>
                  </a:moveTo>
                  <a:lnTo>
                    <a:pt x="568985" y="116217"/>
                  </a:lnTo>
                  <a:lnTo>
                    <a:pt x="562152" y="97180"/>
                  </a:lnTo>
                  <a:lnTo>
                    <a:pt x="540372" y="36436"/>
                  </a:lnTo>
                  <a:lnTo>
                    <a:pt x="540372" y="97180"/>
                  </a:lnTo>
                  <a:lnTo>
                    <a:pt x="494322" y="97180"/>
                  </a:lnTo>
                  <a:lnTo>
                    <a:pt x="517347" y="32537"/>
                  </a:lnTo>
                  <a:lnTo>
                    <a:pt x="540372" y="97180"/>
                  </a:lnTo>
                  <a:lnTo>
                    <a:pt x="540372" y="36436"/>
                  </a:lnTo>
                  <a:lnTo>
                    <a:pt x="538975" y="32537"/>
                  </a:lnTo>
                  <a:lnTo>
                    <a:pt x="528421" y="3098"/>
                  </a:lnTo>
                  <a:lnTo>
                    <a:pt x="506285" y="3098"/>
                  </a:lnTo>
                  <a:lnTo>
                    <a:pt x="450723" y="158051"/>
                  </a:lnTo>
                  <a:lnTo>
                    <a:pt x="472859" y="158051"/>
                  </a:lnTo>
                  <a:lnTo>
                    <a:pt x="487680" y="116217"/>
                  </a:lnTo>
                  <a:lnTo>
                    <a:pt x="547014" y="116217"/>
                  </a:lnTo>
                  <a:lnTo>
                    <a:pt x="561848" y="158051"/>
                  </a:lnTo>
                  <a:lnTo>
                    <a:pt x="583984" y="158051"/>
                  </a:lnTo>
                  <a:close/>
                </a:path>
                <a:path w="1058545" h="161289">
                  <a:moveTo>
                    <a:pt x="707948" y="117983"/>
                  </a:moveTo>
                  <a:lnTo>
                    <a:pt x="687857" y="82486"/>
                  </a:lnTo>
                  <a:lnTo>
                    <a:pt x="647433" y="66179"/>
                  </a:lnTo>
                  <a:lnTo>
                    <a:pt x="640651" y="63715"/>
                  </a:lnTo>
                  <a:lnTo>
                    <a:pt x="630910" y="59143"/>
                  </a:lnTo>
                  <a:lnTo>
                    <a:pt x="627176" y="56375"/>
                  </a:lnTo>
                  <a:lnTo>
                    <a:pt x="622020" y="49885"/>
                  </a:lnTo>
                  <a:lnTo>
                    <a:pt x="620725" y="45745"/>
                  </a:lnTo>
                  <a:lnTo>
                    <a:pt x="620725" y="33350"/>
                  </a:lnTo>
                  <a:lnTo>
                    <a:pt x="623570" y="27889"/>
                  </a:lnTo>
                  <a:lnTo>
                    <a:pt x="634936" y="20802"/>
                  </a:lnTo>
                  <a:lnTo>
                    <a:pt x="642569" y="19037"/>
                  </a:lnTo>
                  <a:lnTo>
                    <a:pt x="660425" y="19037"/>
                  </a:lnTo>
                  <a:lnTo>
                    <a:pt x="699973" y="32981"/>
                  </a:lnTo>
                  <a:lnTo>
                    <a:pt x="702195" y="10617"/>
                  </a:lnTo>
                  <a:lnTo>
                    <a:pt x="660044" y="190"/>
                  </a:lnTo>
                  <a:lnTo>
                    <a:pt x="653046" y="0"/>
                  </a:lnTo>
                  <a:lnTo>
                    <a:pt x="640613" y="723"/>
                  </a:lnTo>
                  <a:lnTo>
                    <a:pt x="605866" y="17716"/>
                  </a:lnTo>
                  <a:lnTo>
                    <a:pt x="597700" y="41833"/>
                  </a:lnTo>
                  <a:lnTo>
                    <a:pt x="597700" y="50838"/>
                  </a:lnTo>
                  <a:lnTo>
                    <a:pt x="625144" y="80645"/>
                  </a:lnTo>
                  <a:lnTo>
                    <a:pt x="654748" y="90614"/>
                  </a:lnTo>
                  <a:lnTo>
                    <a:pt x="662457" y="93383"/>
                  </a:lnTo>
                  <a:lnTo>
                    <a:pt x="673519" y="98539"/>
                  </a:lnTo>
                  <a:lnTo>
                    <a:pt x="677735" y="101714"/>
                  </a:lnTo>
                  <a:lnTo>
                    <a:pt x="683488" y="109245"/>
                  </a:lnTo>
                  <a:lnTo>
                    <a:pt x="684923" y="113931"/>
                  </a:lnTo>
                  <a:lnTo>
                    <a:pt x="684923" y="127063"/>
                  </a:lnTo>
                  <a:lnTo>
                    <a:pt x="682078" y="132715"/>
                  </a:lnTo>
                  <a:lnTo>
                    <a:pt x="670712" y="140233"/>
                  </a:lnTo>
                  <a:lnTo>
                    <a:pt x="662711" y="142113"/>
                  </a:lnTo>
                  <a:lnTo>
                    <a:pt x="652386" y="142113"/>
                  </a:lnTo>
                  <a:lnTo>
                    <a:pt x="611492" y="133807"/>
                  </a:lnTo>
                  <a:lnTo>
                    <a:pt x="599694" y="128828"/>
                  </a:lnTo>
                  <a:lnTo>
                    <a:pt x="596823" y="151193"/>
                  </a:lnTo>
                  <a:lnTo>
                    <a:pt x="640626" y="160972"/>
                  </a:lnTo>
                  <a:lnTo>
                    <a:pt x="647509" y="161150"/>
                  </a:lnTo>
                  <a:lnTo>
                    <a:pt x="661543" y="160439"/>
                  </a:lnTo>
                  <a:lnTo>
                    <a:pt x="699363" y="143497"/>
                  </a:lnTo>
                  <a:lnTo>
                    <a:pt x="706996" y="127609"/>
                  </a:lnTo>
                  <a:lnTo>
                    <a:pt x="707948" y="117983"/>
                  </a:lnTo>
                  <a:close/>
                </a:path>
                <a:path w="1058545" h="161289">
                  <a:moveTo>
                    <a:pt x="829487" y="3086"/>
                  </a:moveTo>
                  <a:lnTo>
                    <a:pt x="718134" y="3086"/>
                  </a:lnTo>
                  <a:lnTo>
                    <a:pt x="718134" y="22136"/>
                  </a:lnTo>
                  <a:lnTo>
                    <a:pt x="763295" y="22136"/>
                  </a:lnTo>
                  <a:lnTo>
                    <a:pt x="763295" y="158026"/>
                  </a:lnTo>
                  <a:lnTo>
                    <a:pt x="784326" y="158026"/>
                  </a:lnTo>
                  <a:lnTo>
                    <a:pt x="784326" y="22136"/>
                  </a:lnTo>
                  <a:lnTo>
                    <a:pt x="829487" y="22136"/>
                  </a:lnTo>
                  <a:lnTo>
                    <a:pt x="829487" y="3086"/>
                  </a:lnTo>
                  <a:close/>
                </a:path>
                <a:path w="1058545" h="161289">
                  <a:moveTo>
                    <a:pt x="942594" y="138988"/>
                  </a:moveTo>
                  <a:lnTo>
                    <a:pt x="871537" y="138988"/>
                  </a:lnTo>
                  <a:lnTo>
                    <a:pt x="871537" y="3098"/>
                  </a:lnTo>
                  <a:lnTo>
                    <a:pt x="850506" y="3098"/>
                  </a:lnTo>
                  <a:lnTo>
                    <a:pt x="850506" y="138988"/>
                  </a:lnTo>
                  <a:lnTo>
                    <a:pt x="850506" y="158038"/>
                  </a:lnTo>
                  <a:lnTo>
                    <a:pt x="942594" y="158038"/>
                  </a:lnTo>
                  <a:lnTo>
                    <a:pt x="942594" y="138988"/>
                  </a:lnTo>
                  <a:close/>
                </a:path>
                <a:path w="1058545" h="161289">
                  <a:moveTo>
                    <a:pt x="1057935" y="138988"/>
                  </a:moveTo>
                  <a:lnTo>
                    <a:pt x="982446" y="138988"/>
                  </a:lnTo>
                  <a:lnTo>
                    <a:pt x="982446" y="86918"/>
                  </a:lnTo>
                  <a:lnTo>
                    <a:pt x="1040892" y="86918"/>
                  </a:lnTo>
                  <a:lnTo>
                    <a:pt x="1040892" y="67868"/>
                  </a:lnTo>
                  <a:lnTo>
                    <a:pt x="982446" y="67868"/>
                  </a:lnTo>
                  <a:lnTo>
                    <a:pt x="982446" y="22148"/>
                  </a:lnTo>
                  <a:lnTo>
                    <a:pt x="1055941" y="22148"/>
                  </a:lnTo>
                  <a:lnTo>
                    <a:pt x="1055941" y="3098"/>
                  </a:lnTo>
                  <a:lnTo>
                    <a:pt x="961415" y="3098"/>
                  </a:lnTo>
                  <a:lnTo>
                    <a:pt x="961415" y="22148"/>
                  </a:lnTo>
                  <a:lnTo>
                    <a:pt x="961415" y="67868"/>
                  </a:lnTo>
                  <a:lnTo>
                    <a:pt x="961415" y="86918"/>
                  </a:lnTo>
                  <a:lnTo>
                    <a:pt x="961415" y="138988"/>
                  </a:lnTo>
                  <a:lnTo>
                    <a:pt x="961415" y="158038"/>
                  </a:lnTo>
                  <a:lnTo>
                    <a:pt x="1057935" y="158038"/>
                  </a:lnTo>
                  <a:lnTo>
                    <a:pt x="1057935" y="138988"/>
                  </a:lnTo>
                  <a:close/>
                </a:path>
              </a:pathLst>
            </a:custGeom>
            <a:solidFill>
              <a:srgbClr val="FFFFFF"/>
            </a:solidFill>
          </p:spPr>
          <p:txBody>
            <a:bodyPr wrap="square" lIns="0" tIns="0" rIns="0" bIns="0" rtlCol="0"/>
            <a:lstStyle/>
            <a:p>
              <a:endParaRPr/>
            </a:p>
          </p:txBody>
        </p:sp>
      </p:grpSp>
      <p:grpSp>
        <p:nvGrpSpPr>
          <p:cNvPr id="17" name="object 17"/>
          <p:cNvGrpSpPr/>
          <p:nvPr/>
        </p:nvGrpSpPr>
        <p:grpSpPr>
          <a:xfrm>
            <a:off x="793750" y="4432396"/>
            <a:ext cx="2374752" cy="2235462"/>
            <a:chOff x="863993" y="4376343"/>
            <a:chExt cx="2385060" cy="2385060"/>
          </a:xfrm>
        </p:grpSpPr>
        <p:sp>
          <p:nvSpPr>
            <p:cNvPr id="18" name="object 18"/>
            <p:cNvSpPr/>
            <p:nvPr/>
          </p:nvSpPr>
          <p:spPr>
            <a:xfrm>
              <a:off x="863993" y="4376343"/>
              <a:ext cx="2385060" cy="2385060"/>
            </a:xfrm>
            <a:custGeom>
              <a:avLst/>
              <a:gdLst/>
              <a:ahLst/>
              <a:cxnLst/>
              <a:rect l="l" t="t" r="r" b="b"/>
              <a:pathLst>
                <a:path w="2385060" h="2385059">
                  <a:moveTo>
                    <a:pt x="2384996" y="0"/>
                  </a:moveTo>
                  <a:lnTo>
                    <a:pt x="0" y="0"/>
                  </a:lnTo>
                  <a:lnTo>
                    <a:pt x="0" y="2384996"/>
                  </a:lnTo>
                  <a:lnTo>
                    <a:pt x="2384996" y="2384996"/>
                  </a:lnTo>
                  <a:lnTo>
                    <a:pt x="2384996" y="0"/>
                  </a:lnTo>
                  <a:close/>
                </a:path>
              </a:pathLst>
            </a:custGeom>
            <a:solidFill>
              <a:srgbClr val="00B3DE"/>
            </a:solidFill>
          </p:spPr>
          <p:txBody>
            <a:bodyPr wrap="square" lIns="0" tIns="0" rIns="0" bIns="0" rtlCol="0"/>
            <a:lstStyle/>
            <a:p>
              <a:endParaRPr/>
            </a:p>
          </p:txBody>
        </p:sp>
        <p:sp>
          <p:nvSpPr>
            <p:cNvPr id="19" name="object 19"/>
            <p:cNvSpPr/>
            <p:nvPr/>
          </p:nvSpPr>
          <p:spPr>
            <a:xfrm>
              <a:off x="1313611" y="5013007"/>
              <a:ext cx="1500505" cy="1133475"/>
            </a:xfrm>
            <a:custGeom>
              <a:avLst/>
              <a:gdLst/>
              <a:ahLst/>
              <a:cxnLst/>
              <a:rect l="l" t="t" r="r" b="b"/>
              <a:pathLst>
                <a:path w="1500505" h="1133475">
                  <a:moveTo>
                    <a:pt x="311378" y="234086"/>
                  </a:moveTo>
                  <a:lnTo>
                    <a:pt x="297116" y="186169"/>
                  </a:lnTo>
                  <a:lnTo>
                    <a:pt x="254063" y="153974"/>
                  </a:lnTo>
                  <a:lnTo>
                    <a:pt x="208915" y="136690"/>
                  </a:lnTo>
                  <a:lnTo>
                    <a:pt x="196697" y="132803"/>
                  </a:lnTo>
                  <a:lnTo>
                    <a:pt x="185889" y="129044"/>
                  </a:lnTo>
                  <a:lnTo>
                    <a:pt x="150672" y="110197"/>
                  </a:lnTo>
                  <a:lnTo>
                    <a:pt x="138684" y="81038"/>
                  </a:lnTo>
                  <a:lnTo>
                    <a:pt x="139712" y="70827"/>
                  </a:lnTo>
                  <a:lnTo>
                    <a:pt x="175120" y="40640"/>
                  </a:lnTo>
                  <a:lnTo>
                    <a:pt x="200736" y="37985"/>
                  </a:lnTo>
                  <a:lnTo>
                    <a:pt x="212864" y="38404"/>
                  </a:lnTo>
                  <a:lnTo>
                    <a:pt x="259422" y="48387"/>
                  </a:lnTo>
                  <a:lnTo>
                    <a:pt x="295262" y="65582"/>
                  </a:lnTo>
                  <a:lnTo>
                    <a:pt x="299669" y="21196"/>
                  </a:lnTo>
                  <a:lnTo>
                    <a:pt x="255511" y="6184"/>
                  </a:lnTo>
                  <a:lnTo>
                    <a:pt x="216154" y="381"/>
                  </a:lnTo>
                  <a:lnTo>
                    <a:pt x="202285" y="0"/>
                  </a:lnTo>
                  <a:lnTo>
                    <a:pt x="177723" y="1422"/>
                  </a:lnTo>
                  <a:lnTo>
                    <a:pt x="137312" y="12763"/>
                  </a:lnTo>
                  <a:lnTo>
                    <a:pt x="99898" y="49225"/>
                  </a:lnTo>
                  <a:lnTo>
                    <a:pt x="92748" y="82804"/>
                  </a:lnTo>
                  <a:lnTo>
                    <a:pt x="93522" y="95656"/>
                  </a:lnTo>
                  <a:lnTo>
                    <a:pt x="111353" y="135521"/>
                  </a:lnTo>
                  <a:lnTo>
                    <a:pt x="147129" y="159727"/>
                  </a:lnTo>
                  <a:lnTo>
                    <a:pt x="199948" y="177838"/>
                  </a:lnTo>
                  <a:lnTo>
                    <a:pt x="212166" y="181991"/>
                  </a:lnTo>
                  <a:lnTo>
                    <a:pt x="252031" y="203301"/>
                  </a:lnTo>
                  <a:lnTo>
                    <a:pt x="265442" y="236512"/>
                  </a:lnTo>
                  <a:lnTo>
                    <a:pt x="264401" y="247040"/>
                  </a:lnTo>
                  <a:lnTo>
                    <a:pt x="228396" y="278536"/>
                  </a:lnTo>
                  <a:lnTo>
                    <a:pt x="201180" y="281343"/>
                  </a:lnTo>
                  <a:lnTo>
                    <a:pt x="187553" y="280847"/>
                  </a:lnTo>
                  <a:lnTo>
                    <a:pt x="146418" y="273392"/>
                  </a:lnTo>
                  <a:lnTo>
                    <a:pt x="108242" y="260197"/>
                  </a:lnTo>
                  <a:lnTo>
                    <a:pt x="96951" y="255054"/>
                  </a:lnTo>
                  <a:lnTo>
                    <a:pt x="91211" y="299453"/>
                  </a:lnTo>
                  <a:lnTo>
                    <a:pt x="136258" y="313359"/>
                  </a:lnTo>
                  <a:lnTo>
                    <a:pt x="177927" y="318960"/>
                  </a:lnTo>
                  <a:lnTo>
                    <a:pt x="191693" y="319544"/>
                  </a:lnTo>
                  <a:lnTo>
                    <a:pt x="219506" y="318147"/>
                  </a:lnTo>
                  <a:lnTo>
                    <a:pt x="264223" y="306882"/>
                  </a:lnTo>
                  <a:lnTo>
                    <a:pt x="303784" y="270027"/>
                  </a:lnTo>
                  <a:lnTo>
                    <a:pt x="309473" y="253174"/>
                  </a:lnTo>
                  <a:lnTo>
                    <a:pt x="311378" y="234086"/>
                  </a:lnTo>
                  <a:close/>
                </a:path>
                <a:path w="1500505" h="1133475">
                  <a:moveTo>
                    <a:pt x="411416" y="469938"/>
                  </a:moveTo>
                  <a:lnTo>
                    <a:pt x="367461" y="469938"/>
                  </a:lnTo>
                  <a:lnTo>
                    <a:pt x="302539" y="723011"/>
                  </a:lnTo>
                  <a:lnTo>
                    <a:pt x="227672" y="476123"/>
                  </a:lnTo>
                  <a:lnTo>
                    <a:pt x="183730" y="476123"/>
                  </a:lnTo>
                  <a:lnTo>
                    <a:pt x="108877" y="723011"/>
                  </a:lnTo>
                  <a:lnTo>
                    <a:pt x="43942" y="469938"/>
                  </a:lnTo>
                  <a:lnTo>
                    <a:pt x="0" y="469938"/>
                  </a:lnTo>
                  <a:lnTo>
                    <a:pt x="86791" y="776897"/>
                  </a:lnTo>
                  <a:lnTo>
                    <a:pt x="131178" y="776897"/>
                  </a:lnTo>
                  <a:lnTo>
                    <a:pt x="205600" y="530009"/>
                  </a:lnTo>
                  <a:lnTo>
                    <a:pt x="280238" y="776897"/>
                  </a:lnTo>
                  <a:lnTo>
                    <a:pt x="324624" y="776897"/>
                  </a:lnTo>
                  <a:lnTo>
                    <a:pt x="411416" y="469938"/>
                  </a:lnTo>
                  <a:close/>
                </a:path>
                <a:path w="1500505" h="1133475">
                  <a:moveTo>
                    <a:pt x="524040" y="1113967"/>
                  </a:moveTo>
                  <a:lnTo>
                    <a:pt x="452932" y="1113967"/>
                  </a:lnTo>
                  <a:lnTo>
                    <a:pt x="452932" y="978077"/>
                  </a:lnTo>
                  <a:lnTo>
                    <a:pt x="431952" y="978077"/>
                  </a:lnTo>
                  <a:lnTo>
                    <a:pt x="431952" y="1113967"/>
                  </a:lnTo>
                  <a:lnTo>
                    <a:pt x="431952" y="1133017"/>
                  </a:lnTo>
                  <a:lnTo>
                    <a:pt x="524040" y="1133017"/>
                  </a:lnTo>
                  <a:lnTo>
                    <a:pt x="524040" y="1113967"/>
                  </a:lnTo>
                  <a:close/>
                </a:path>
                <a:path w="1500505" h="1133475">
                  <a:moveTo>
                    <a:pt x="639318" y="1113967"/>
                  </a:moveTo>
                  <a:lnTo>
                    <a:pt x="563791" y="1113967"/>
                  </a:lnTo>
                  <a:lnTo>
                    <a:pt x="563791" y="1061897"/>
                  </a:lnTo>
                  <a:lnTo>
                    <a:pt x="622312" y="1061897"/>
                  </a:lnTo>
                  <a:lnTo>
                    <a:pt x="622312" y="1042847"/>
                  </a:lnTo>
                  <a:lnTo>
                    <a:pt x="563791" y="1042847"/>
                  </a:lnTo>
                  <a:lnTo>
                    <a:pt x="563791" y="997127"/>
                  </a:lnTo>
                  <a:lnTo>
                    <a:pt x="637324" y="997127"/>
                  </a:lnTo>
                  <a:lnTo>
                    <a:pt x="637324" y="978077"/>
                  </a:lnTo>
                  <a:lnTo>
                    <a:pt x="542810" y="978077"/>
                  </a:lnTo>
                  <a:lnTo>
                    <a:pt x="542810" y="997127"/>
                  </a:lnTo>
                  <a:lnTo>
                    <a:pt x="542810" y="1042847"/>
                  </a:lnTo>
                  <a:lnTo>
                    <a:pt x="542810" y="1061897"/>
                  </a:lnTo>
                  <a:lnTo>
                    <a:pt x="542810" y="1113967"/>
                  </a:lnTo>
                  <a:lnTo>
                    <a:pt x="542810" y="1133017"/>
                  </a:lnTo>
                  <a:lnTo>
                    <a:pt x="639318" y="1133017"/>
                  </a:lnTo>
                  <a:lnTo>
                    <a:pt x="639318" y="1113967"/>
                  </a:lnTo>
                  <a:close/>
                </a:path>
                <a:path w="1500505" h="1133475">
                  <a:moveTo>
                    <a:pt x="659625" y="313143"/>
                  </a:moveTo>
                  <a:lnTo>
                    <a:pt x="618769" y="6184"/>
                  </a:lnTo>
                  <a:lnTo>
                    <a:pt x="582777" y="6184"/>
                  </a:lnTo>
                  <a:lnTo>
                    <a:pt x="503059" y="158343"/>
                  </a:lnTo>
                  <a:lnTo>
                    <a:pt x="422452" y="6184"/>
                  </a:lnTo>
                  <a:lnTo>
                    <a:pt x="386892" y="6184"/>
                  </a:lnTo>
                  <a:lnTo>
                    <a:pt x="345605" y="313143"/>
                  </a:lnTo>
                  <a:lnTo>
                    <a:pt x="389547" y="313143"/>
                  </a:lnTo>
                  <a:lnTo>
                    <a:pt x="418693" y="80822"/>
                  </a:lnTo>
                  <a:lnTo>
                    <a:pt x="503720" y="240487"/>
                  </a:lnTo>
                  <a:lnTo>
                    <a:pt x="586968" y="81267"/>
                  </a:lnTo>
                  <a:lnTo>
                    <a:pt x="615899" y="313143"/>
                  </a:lnTo>
                  <a:lnTo>
                    <a:pt x="659625" y="313143"/>
                  </a:lnTo>
                  <a:close/>
                </a:path>
                <a:path w="1500505" h="1133475">
                  <a:moveTo>
                    <a:pt x="729856" y="623417"/>
                  </a:moveTo>
                  <a:lnTo>
                    <a:pt x="725043" y="578561"/>
                  </a:lnTo>
                  <a:lnTo>
                    <a:pt x="710641" y="539508"/>
                  </a:lnTo>
                  <a:lnTo>
                    <a:pt x="687616" y="507504"/>
                  </a:lnTo>
                  <a:lnTo>
                    <a:pt x="685469" y="505574"/>
                  </a:lnTo>
                  <a:lnTo>
                    <a:pt x="685469" y="623201"/>
                  </a:lnTo>
                  <a:lnTo>
                    <a:pt x="684682" y="639838"/>
                  </a:lnTo>
                  <a:lnTo>
                    <a:pt x="673328" y="684364"/>
                  </a:lnTo>
                  <a:lnTo>
                    <a:pt x="648411" y="718489"/>
                  </a:lnTo>
                  <a:lnTo>
                    <a:pt x="610438" y="738606"/>
                  </a:lnTo>
                  <a:lnTo>
                    <a:pt x="578802" y="742442"/>
                  </a:lnTo>
                  <a:lnTo>
                    <a:pt x="562356" y="741489"/>
                  </a:lnTo>
                  <a:lnTo>
                    <a:pt x="520509" y="726986"/>
                  </a:lnTo>
                  <a:lnTo>
                    <a:pt x="491032" y="697115"/>
                  </a:lnTo>
                  <a:lnTo>
                    <a:pt x="475145" y="655599"/>
                  </a:lnTo>
                  <a:lnTo>
                    <a:pt x="472147" y="623201"/>
                  </a:lnTo>
                  <a:lnTo>
                    <a:pt x="472922" y="606564"/>
                  </a:lnTo>
                  <a:lnTo>
                    <a:pt x="484289" y="562025"/>
                  </a:lnTo>
                  <a:lnTo>
                    <a:pt x="509193" y="527888"/>
                  </a:lnTo>
                  <a:lnTo>
                    <a:pt x="547166" y="507860"/>
                  </a:lnTo>
                  <a:lnTo>
                    <a:pt x="578802" y="503948"/>
                  </a:lnTo>
                  <a:lnTo>
                    <a:pt x="595236" y="504901"/>
                  </a:lnTo>
                  <a:lnTo>
                    <a:pt x="637108" y="519404"/>
                  </a:lnTo>
                  <a:lnTo>
                    <a:pt x="666572" y="549275"/>
                  </a:lnTo>
                  <a:lnTo>
                    <a:pt x="682459" y="590791"/>
                  </a:lnTo>
                  <a:lnTo>
                    <a:pt x="685469" y="623201"/>
                  </a:lnTo>
                  <a:lnTo>
                    <a:pt x="685469" y="505574"/>
                  </a:lnTo>
                  <a:lnTo>
                    <a:pt x="639178" y="475056"/>
                  </a:lnTo>
                  <a:lnTo>
                    <a:pt x="600087" y="465213"/>
                  </a:lnTo>
                  <a:lnTo>
                    <a:pt x="578815" y="463981"/>
                  </a:lnTo>
                  <a:lnTo>
                    <a:pt x="557517" y="465188"/>
                  </a:lnTo>
                  <a:lnTo>
                    <a:pt x="518426" y="474967"/>
                  </a:lnTo>
                  <a:lnTo>
                    <a:pt x="484352" y="494474"/>
                  </a:lnTo>
                  <a:lnTo>
                    <a:pt x="457504" y="522478"/>
                  </a:lnTo>
                  <a:lnTo>
                    <a:pt x="438556" y="558292"/>
                  </a:lnTo>
                  <a:lnTo>
                    <a:pt x="428955" y="600278"/>
                  </a:lnTo>
                  <a:lnTo>
                    <a:pt x="427761" y="623417"/>
                  </a:lnTo>
                  <a:lnTo>
                    <a:pt x="428955" y="646557"/>
                  </a:lnTo>
                  <a:lnTo>
                    <a:pt x="438556" y="688543"/>
                  </a:lnTo>
                  <a:lnTo>
                    <a:pt x="457555" y="724382"/>
                  </a:lnTo>
                  <a:lnTo>
                    <a:pt x="484352" y="752271"/>
                  </a:lnTo>
                  <a:lnTo>
                    <a:pt x="518426" y="771867"/>
                  </a:lnTo>
                  <a:lnTo>
                    <a:pt x="557517" y="781659"/>
                  </a:lnTo>
                  <a:lnTo>
                    <a:pt x="578815" y="782866"/>
                  </a:lnTo>
                  <a:lnTo>
                    <a:pt x="600087" y="781659"/>
                  </a:lnTo>
                  <a:lnTo>
                    <a:pt x="639178" y="771867"/>
                  </a:lnTo>
                  <a:lnTo>
                    <a:pt x="673252" y="752360"/>
                  </a:lnTo>
                  <a:lnTo>
                    <a:pt x="700100" y="724357"/>
                  </a:lnTo>
                  <a:lnTo>
                    <a:pt x="719048" y="688543"/>
                  </a:lnTo>
                  <a:lnTo>
                    <a:pt x="728649" y="646557"/>
                  </a:lnTo>
                  <a:lnTo>
                    <a:pt x="729856" y="623417"/>
                  </a:lnTo>
                  <a:close/>
                </a:path>
                <a:path w="1500505" h="1133475">
                  <a:moveTo>
                    <a:pt x="762101" y="1113967"/>
                  </a:moveTo>
                  <a:lnTo>
                    <a:pt x="686574" y="1113967"/>
                  </a:lnTo>
                  <a:lnTo>
                    <a:pt x="686574" y="1061897"/>
                  </a:lnTo>
                  <a:lnTo>
                    <a:pt x="745096" y="1061897"/>
                  </a:lnTo>
                  <a:lnTo>
                    <a:pt x="745096" y="1042847"/>
                  </a:lnTo>
                  <a:lnTo>
                    <a:pt x="686574" y="1042847"/>
                  </a:lnTo>
                  <a:lnTo>
                    <a:pt x="686574" y="997127"/>
                  </a:lnTo>
                  <a:lnTo>
                    <a:pt x="760107" y="997127"/>
                  </a:lnTo>
                  <a:lnTo>
                    <a:pt x="760107" y="978077"/>
                  </a:lnTo>
                  <a:lnTo>
                    <a:pt x="665594" y="978077"/>
                  </a:lnTo>
                  <a:lnTo>
                    <a:pt x="665594" y="997127"/>
                  </a:lnTo>
                  <a:lnTo>
                    <a:pt x="665594" y="1042847"/>
                  </a:lnTo>
                  <a:lnTo>
                    <a:pt x="665594" y="1061897"/>
                  </a:lnTo>
                  <a:lnTo>
                    <a:pt x="665594" y="1113967"/>
                  </a:lnTo>
                  <a:lnTo>
                    <a:pt x="665594" y="1133017"/>
                  </a:lnTo>
                  <a:lnTo>
                    <a:pt x="762101" y="1133017"/>
                  </a:lnTo>
                  <a:lnTo>
                    <a:pt x="762101" y="1113967"/>
                  </a:lnTo>
                  <a:close/>
                </a:path>
                <a:path w="1500505" h="1133475">
                  <a:moveTo>
                    <a:pt x="947597" y="312928"/>
                  </a:moveTo>
                  <a:lnTo>
                    <a:pt x="917930" y="230111"/>
                  </a:lnTo>
                  <a:lnTo>
                    <a:pt x="904481" y="192570"/>
                  </a:lnTo>
                  <a:lnTo>
                    <a:pt x="861466" y="72542"/>
                  </a:lnTo>
                  <a:lnTo>
                    <a:pt x="861466" y="192570"/>
                  </a:lnTo>
                  <a:lnTo>
                    <a:pt x="770483" y="192570"/>
                  </a:lnTo>
                  <a:lnTo>
                    <a:pt x="815975" y="64490"/>
                  </a:lnTo>
                  <a:lnTo>
                    <a:pt x="861466" y="192570"/>
                  </a:lnTo>
                  <a:lnTo>
                    <a:pt x="861466" y="72542"/>
                  </a:lnTo>
                  <a:lnTo>
                    <a:pt x="858583" y="64490"/>
                  </a:lnTo>
                  <a:lnTo>
                    <a:pt x="837615" y="5969"/>
                  </a:lnTo>
                  <a:lnTo>
                    <a:pt x="793673" y="5969"/>
                  </a:lnTo>
                  <a:lnTo>
                    <a:pt x="683691" y="312928"/>
                  </a:lnTo>
                  <a:lnTo>
                    <a:pt x="727646" y="312928"/>
                  </a:lnTo>
                  <a:lnTo>
                    <a:pt x="757008" y="230111"/>
                  </a:lnTo>
                  <a:lnTo>
                    <a:pt x="874496" y="230111"/>
                  </a:lnTo>
                  <a:lnTo>
                    <a:pt x="903643" y="312928"/>
                  </a:lnTo>
                  <a:lnTo>
                    <a:pt x="947597" y="312928"/>
                  </a:lnTo>
                  <a:close/>
                </a:path>
                <a:path w="1500505" h="1133475">
                  <a:moveTo>
                    <a:pt x="1003693" y="776897"/>
                  </a:moveTo>
                  <a:lnTo>
                    <a:pt x="938860" y="657199"/>
                  </a:lnTo>
                  <a:lnTo>
                    <a:pt x="934796" y="649693"/>
                  </a:lnTo>
                  <a:lnTo>
                    <a:pt x="958138" y="634961"/>
                  </a:lnTo>
                  <a:lnTo>
                    <a:pt x="971169" y="619887"/>
                  </a:lnTo>
                  <a:lnTo>
                    <a:pt x="974839" y="615632"/>
                  </a:lnTo>
                  <a:lnTo>
                    <a:pt x="984885" y="591743"/>
                  </a:lnTo>
                  <a:lnTo>
                    <a:pt x="988237" y="563346"/>
                  </a:lnTo>
                  <a:lnTo>
                    <a:pt x="986485" y="541159"/>
                  </a:lnTo>
                  <a:lnTo>
                    <a:pt x="960183" y="492899"/>
                  </a:lnTo>
                  <a:lnTo>
                    <a:pt x="944727" y="482841"/>
                  </a:lnTo>
                  <a:lnTo>
                    <a:pt x="944727" y="563130"/>
                  </a:lnTo>
                  <a:lnTo>
                    <a:pt x="943724" y="575792"/>
                  </a:lnTo>
                  <a:lnTo>
                    <a:pt x="919619" y="611492"/>
                  </a:lnTo>
                  <a:lnTo>
                    <a:pt x="881786" y="619887"/>
                  </a:lnTo>
                  <a:lnTo>
                    <a:pt x="881786" y="619442"/>
                  </a:lnTo>
                  <a:lnTo>
                    <a:pt x="826579" y="619442"/>
                  </a:lnTo>
                  <a:lnTo>
                    <a:pt x="826579" y="506818"/>
                  </a:lnTo>
                  <a:lnTo>
                    <a:pt x="881786" y="506818"/>
                  </a:lnTo>
                  <a:lnTo>
                    <a:pt x="919924" y="515200"/>
                  </a:lnTo>
                  <a:lnTo>
                    <a:pt x="943724" y="550494"/>
                  </a:lnTo>
                  <a:lnTo>
                    <a:pt x="944727" y="563130"/>
                  </a:lnTo>
                  <a:lnTo>
                    <a:pt x="944727" y="482841"/>
                  </a:lnTo>
                  <a:lnTo>
                    <a:pt x="926757" y="475703"/>
                  </a:lnTo>
                  <a:lnTo>
                    <a:pt x="905865" y="471385"/>
                  </a:lnTo>
                  <a:lnTo>
                    <a:pt x="882230" y="469938"/>
                  </a:lnTo>
                  <a:lnTo>
                    <a:pt x="782637" y="469938"/>
                  </a:lnTo>
                  <a:lnTo>
                    <a:pt x="782637" y="776897"/>
                  </a:lnTo>
                  <a:lnTo>
                    <a:pt x="826579" y="776897"/>
                  </a:lnTo>
                  <a:lnTo>
                    <a:pt x="826579" y="657199"/>
                  </a:lnTo>
                  <a:lnTo>
                    <a:pt x="890625" y="657199"/>
                  </a:lnTo>
                  <a:lnTo>
                    <a:pt x="952893" y="776897"/>
                  </a:lnTo>
                  <a:lnTo>
                    <a:pt x="1003693" y="776897"/>
                  </a:lnTo>
                  <a:close/>
                </a:path>
                <a:path w="1500505" h="1133475">
                  <a:moveTo>
                    <a:pt x="1088707" y="469925"/>
                  </a:moveTo>
                  <a:lnTo>
                    <a:pt x="1046975" y="469925"/>
                  </a:lnTo>
                  <a:lnTo>
                    <a:pt x="1046975" y="776884"/>
                  </a:lnTo>
                  <a:lnTo>
                    <a:pt x="1088707" y="776884"/>
                  </a:lnTo>
                  <a:lnTo>
                    <a:pt x="1088707" y="469925"/>
                  </a:lnTo>
                  <a:close/>
                </a:path>
                <a:path w="1500505" h="1133475">
                  <a:moveTo>
                    <a:pt x="1206855" y="313143"/>
                  </a:moveTo>
                  <a:lnTo>
                    <a:pt x="1142022" y="193446"/>
                  </a:lnTo>
                  <a:lnTo>
                    <a:pt x="1137958" y="185940"/>
                  </a:lnTo>
                  <a:lnTo>
                    <a:pt x="1161300" y="171208"/>
                  </a:lnTo>
                  <a:lnTo>
                    <a:pt x="1174330" y="156133"/>
                  </a:lnTo>
                  <a:lnTo>
                    <a:pt x="1178013" y="151879"/>
                  </a:lnTo>
                  <a:lnTo>
                    <a:pt x="1188046" y="127990"/>
                  </a:lnTo>
                  <a:lnTo>
                    <a:pt x="1191399" y="99593"/>
                  </a:lnTo>
                  <a:lnTo>
                    <a:pt x="1189659" y="77406"/>
                  </a:lnTo>
                  <a:lnTo>
                    <a:pt x="1184414" y="58242"/>
                  </a:lnTo>
                  <a:lnTo>
                    <a:pt x="1176147" y="43065"/>
                  </a:lnTo>
                  <a:lnTo>
                    <a:pt x="1175651" y="42151"/>
                  </a:lnTo>
                  <a:lnTo>
                    <a:pt x="1163345" y="29146"/>
                  </a:lnTo>
                  <a:lnTo>
                    <a:pt x="1148029" y="19138"/>
                  </a:lnTo>
                  <a:lnTo>
                    <a:pt x="1147889" y="19088"/>
                  </a:lnTo>
                  <a:lnTo>
                    <a:pt x="1147889" y="99377"/>
                  </a:lnTo>
                  <a:lnTo>
                    <a:pt x="1146886" y="112052"/>
                  </a:lnTo>
                  <a:lnTo>
                    <a:pt x="1122781" y="147751"/>
                  </a:lnTo>
                  <a:lnTo>
                    <a:pt x="1084948" y="156133"/>
                  </a:lnTo>
                  <a:lnTo>
                    <a:pt x="1084948" y="155689"/>
                  </a:lnTo>
                  <a:lnTo>
                    <a:pt x="1029741" y="155689"/>
                  </a:lnTo>
                  <a:lnTo>
                    <a:pt x="1029741" y="43065"/>
                  </a:lnTo>
                  <a:lnTo>
                    <a:pt x="1084948" y="43065"/>
                  </a:lnTo>
                  <a:lnTo>
                    <a:pt x="1123086" y="51447"/>
                  </a:lnTo>
                  <a:lnTo>
                    <a:pt x="1146898" y="86741"/>
                  </a:lnTo>
                  <a:lnTo>
                    <a:pt x="1147889" y="99377"/>
                  </a:lnTo>
                  <a:lnTo>
                    <a:pt x="1147889" y="19088"/>
                  </a:lnTo>
                  <a:lnTo>
                    <a:pt x="1129919" y="11963"/>
                  </a:lnTo>
                  <a:lnTo>
                    <a:pt x="1109027" y="7632"/>
                  </a:lnTo>
                  <a:lnTo>
                    <a:pt x="1085392" y="6184"/>
                  </a:lnTo>
                  <a:lnTo>
                    <a:pt x="985799" y="6184"/>
                  </a:lnTo>
                  <a:lnTo>
                    <a:pt x="985799" y="313143"/>
                  </a:lnTo>
                  <a:lnTo>
                    <a:pt x="1029741" y="313143"/>
                  </a:lnTo>
                  <a:lnTo>
                    <a:pt x="1029741" y="193446"/>
                  </a:lnTo>
                  <a:lnTo>
                    <a:pt x="1093787" y="193446"/>
                  </a:lnTo>
                  <a:lnTo>
                    <a:pt x="1156055" y="313143"/>
                  </a:lnTo>
                  <a:lnTo>
                    <a:pt x="1206855" y="313143"/>
                  </a:lnTo>
                  <a:close/>
                </a:path>
                <a:path w="1500505" h="1133475">
                  <a:moveTo>
                    <a:pt x="1258316" y="776884"/>
                  </a:moveTo>
                  <a:lnTo>
                    <a:pt x="1140383" y="613257"/>
                  </a:lnTo>
                  <a:lnTo>
                    <a:pt x="1256982" y="469925"/>
                  </a:lnTo>
                  <a:lnTo>
                    <a:pt x="1206639" y="469925"/>
                  </a:lnTo>
                  <a:lnTo>
                    <a:pt x="1093127" y="614133"/>
                  </a:lnTo>
                  <a:lnTo>
                    <a:pt x="1206639" y="776884"/>
                  </a:lnTo>
                  <a:lnTo>
                    <a:pt x="1258316" y="776884"/>
                  </a:lnTo>
                  <a:close/>
                </a:path>
                <a:path w="1500505" h="1133475">
                  <a:moveTo>
                    <a:pt x="1436738" y="5854"/>
                  </a:moveTo>
                  <a:lnTo>
                    <a:pt x="1216126" y="5854"/>
                  </a:lnTo>
                  <a:lnTo>
                    <a:pt x="1216126" y="43954"/>
                  </a:lnTo>
                  <a:lnTo>
                    <a:pt x="1305560" y="43954"/>
                  </a:lnTo>
                  <a:lnTo>
                    <a:pt x="1305560" y="313194"/>
                  </a:lnTo>
                  <a:lnTo>
                    <a:pt x="1347292" y="313194"/>
                  </a:lnTo>
                  <a:lnTo>
                    <a:pt x="1347292" y="43954"/>
                  </a:lnTo>
                  <a:lnTo>
                    <a:pt x="1436738" y="43954"/>
                  </a:lnTo>
                  <a:lnTo>
                    <a:pt x="1436738" y="5854"/>
                  </a:lnTo>
                  <a:close/>
                </a:path>
                <a:path w="1500505" h="1133475">
                  <a:moveTo>
                    <a:pt x="1500124" y="697839"/>
                  </a:moveTo>
                  <a:lnTo>
                    <a:pt x="1485861" y="649922"/>
                  </a:lnTo>
                  <a:lnTo>
                    <a:pt x="1442808" y="617728"/>
                  </a:lnTo>
                  <a:lnTo>
                    <a:pt x="1397660" y="600443"/>
                  </a:lnTo>
                  <a:lnTo>
                    <a:pt x="1385443" y="596557"/>
                  </a:lnTo>
                  <a:lnTo>
                    <a:pt x="1374635" y="592797"/>
                  </a:lnTo>
                  <a:lnTo>
                    <a:pt x="1339418" y="573938"/>
                  </a:lnTo>
                  <a:lnTo>
                    <a:pt x="1327429" y="544791"/>
                  </a:lnTo>
                  <a:lnTo>
                    <a:pt x="1328458" y="534568"/>
                  </a:lnTo>
                  <a:lnTo>
                    <a:pt x="1363865" y="504393"/>
                  </a:lnTo>
                  <a:lnTo>
                    <a:pt x="1389481" y="501738"/>
                  </a:lnTo>
                  <a:lnTo>
                    <a:pt x="1401610" y="502158"/>
                  </a:lnTo>
                  <a:lnTo>
                    <a:pt x="1448168" y="512140"/>
                  </a:lnTo>
                  <a:lnTo>
                    <a:pt x="1484007" y="529336"/>
                  </a:lnTo>
                  <a:lnTo>
                    <a:pt x="1488414" y="484949"/>
                  </a:lnTo>
                  <a:lnTo>
                    <a:pt x="1444256" y="469938"/>
                  </a:lnTo>
                  <a:lnTo>
                    <a:pt x="1404899" y="464134"/>
                  </a:lnTo>
                  <a:lnTo>
                    <a:pt x="1391031" y="463753"/>
                  </a:lnTo>
                  <a:lnTo>
                    <a:pt x="1366469" y="465162"/>
                  </a:lnTo>
                  <a:lnTo>
                    <a:pt x="1326057" y="476516"/>
                  </a:lnTo>
                  <a:lnTo>
                    <a:pt x="1288643" y="512978"/>
                  </a:lnTo>
                  <a:lnTo>
                    <a:pt x="1281493" y="546557"/>
                  </a:lnTo>
                  <a:lnTo>
                    <a:pt x="1282268" y="559396"/>
                  </a:lnTo>
                  <a:lnTo>
                    <a:pt x="1300099" y="599274"/>
                  </a:lnTo>
                  <a:lnTo>
                    <a:pt x="1335874" y="623481"/>
                  </a:lnTo>
                  <a:lnTo>
                    <a:pt x="1388694" y="641591"/>
                  </a:lnTo>
                  <a:lnTo>
                    <a:pt x="1400911" y="645744"/>
                  </a:lnTo>
                  <a:lnTo>
                    <a:pt x="1440776" y="667054"/>
                  </a:lnTo>
                  <a:lnTo>
                    <a:pt x="1454188" y="700265"/>
                  </a:lnTo>
                  <a:lnTo>
                    <a:pt x="1453146" y="710793"/>
                  </a:lnTo>
                  <a:lnTo>
                    <a:pt x="1417142" y="742276"/>
                  </a:lnTo>
                  <a:lnTo>
                    <a:pt x="1389926" y="745096"/>
                  </a:lnTo>
                  <a:lnTo>
                    <a:pt x="1376299" y="744601"/>
                  </a:lnTo>
                  <a:lnTo>
                    <a:pt x="1335163" y="737146"/>
                  </a:lnTo>
                  <a:lnTo>
                    <a:pt x="1296987" y="723950"/>
                  </a:lnTo>
                  <a:lnTo>
                    <a:pt x="1285697" y="718807"/>
                  </a:lnTo>
                  <a:lnTo>
                    <a:pt x="1279956" y="763206"/>
                  </a:lnTo>
                  <a:lnTo>
                    <a:pt x="1325003" y="777113"/>
                  </a:lnTo>
                  <a:lnTo>
                    <a:pt x="1366672" y="782701"/>
                  </a:lnTo>
                  <a:lnTo>
                    <a:pt x="1380439" y="783297"/>
                  </a:lnTo>
                  <a:lnTo>
                    <a:pt x="1408252" y="781888"/>
                  </a:lnTo>
                  <a:lnTo>
                    <a:pt x="1452968" y="770623"/>
                  </a:lnTo>
                  <a:lnTo>
                    <a:pt x="1492529" y="733780"/>
                  </a:lnTo>
                  <a:lnTo>
                    <a:pt x="1498219" y="716927"/>
                  </a:lnTo>
                  <a:lnTo>
                    <a:pt x="1500124" y="697839"/>
                  </a:lnTo>
                  <a:close/>
                </a:path>
              </a:pathLst>
            </a:custGeom>
            <a:solidFill>
              <a:srgbClr val="FFFFFF"/>
            </a:solidFill>
          </p:spPr>
          <p:txBody>
            <a:bodyPr wrap="square" lIns="0" tIns="0" rIns="0" bIns="0" rtlCol="0"/>
            <a:lstStyle/>
            <a:p>
              <a:endParaRPr/>
            </a:p>
          </p:txBody>
        </p:sp>
        <p:pic>
          <p:nvPicPr>
            <p:cNvPr id="20" name="object 20"/>
            <p:cNvPicPr/>
            <p:nvPr/>
          </p:nvPicPr>
          <p:blipFill>
            <a:blip r:embed="rId4" cstate="print"/>
            <a:stretch>
              <a:fillRect/>
            </a:stretch>
          </p:blipFill>
          <p:spPr>
            <a:xfrm>
              <a:off x="2101771" y="5991075"/>
              <a:ext cx="134264" cy="155028"/>
            </a:xfrm>
            <a:prstGeom prst="rect">
              <a:avLst/>
            </a:prstGeom>
          </p:spPr>
        </p:pic>
        <p:pic>
          <p:nvPicPr>
            <p:cNvPr id="21" name="object 21"/>
            <p:cNvPicPr/>
            <p:nvPr/>
          </p:nvPicPr>
          <p:blipFill>
            <a:blip r:embed="rId5" cstate="print"/>
            <a:stretch>
              <a:fillRect/>
            </a:stretch>
          </p:blipFill>
          <p:spPr>
            <a:xfrm>
              <a:off x="2256354" y="5987756"/>
              <a:ext cx="111074" cy="161429"/>
            </a:xfrm>
            <a:prstGeom prst="rect">
              <a:avLst/>
            </a:prstGeom>
          </p:spPr>
        </p:pic>
      </p:grpSp>
      <p:grpSp>
        <p:nvGrpSpPr>
          <p:cNvPr id="22" name="object 22"/>
          <p:cNvGrpSpPr/>
          <p:nvPr/>
        </p:nvGrpSpPr>
        <p:grpSpPr>
          <a:xfrm>
            <a:off x="5921531" y="1943458"/>
            <a:ext cx="2321124" cy="2235462"/>
            <a:chOff x="6148692" y="1739341"/>
            <a:chExt cx="2385060" cy="2385060"/>
          </a:xfrm>
        </p:grpSpPr>
        <p:sp>
          <p:nvSpPr>
            <p:cNvPr id="23" name="object 23"/>
            <p:cNvSpPr/>
            <p:nvPr/>
          </p:nvSpPr>
          <p:spPr>
            <a:xfrm>
              <a:off x="6148692" y="1739341"/>
              <a:ext cx="2385060" cy="2385060"/>
            </a:xfrm>
            <a:custGeom>
              <a:avLst/>
              <a:gdLst/>
              <a:ahLst/>
              <a:cxnLst/>
              <a:rect l="l" t="t" r="r" b="b"/>
              <a:pathLst>
                <a:path w="2385059" h="2385060">
                  <a:moveTo>
                    <a:pt x="2384996" y="0"/>
                  </a:moveTo>
                  <a:lnTo>
                    <a:pt x="0" y="0"/>
                  </a:lnTo>
                  <a:lnTo>
                    <a:pt x="0" y="2384996"/>
                  </a:lnTo>
                  <a:lnTo>
                    <a:pt x="2384996" y="2384996"/>
                  </a:lnTo>
                  <a:lnTo>
                    <a:pt x="2384996" y="0"/>
                  </a:lnTo>
                  <a:close/>
                </a:path>
              </a:pathLst>
            </a:custGeom>
            <a:solidFill>
              <a:srgbClr val="00B3DE"/>
            </a:solidFill>
          </p:spPr>
          <p:txBody>
            <a:bodyPr wrap="square" lIns="0" tIns="0" rIns="0" bIns="0" rtlCol="0"/>
            <a:lstStyle/>
            <a:p>
              <a:endParaRPr/>
            </a:p>
          </p:txBody>
        </p:sp>
        <p:pic>
          <p:nvPicPr>
            <p:cNvPr id="24" name="object 24"/>
            <p:cNvPicPr/>
            <p:nvPr/>
          </p:nvPicPr>
          <p:blipFill>
            <a:blip r:embed="rId6" cstate="print"/>
            <a:stretch>
              <a:fillRect/>
            </a:stretch>
          </p:blipFill>
          <p:spPr>
            <a:xfrm>
              <a:off x="6990062" y="3247191"/>
              <a:ext cx="102247" cy="127863"/>
            </a:xfrm>
            <a:prstGeom prst="rect">
              <a:avLst/>
            </a:prstGeom>
          </p:spPr>
        </p:pic>
        <p:pic>
          <p:nvPicPr>
            <p:cNvPr id="25" name="object 25"/>
            <p:cNvPicPr/>
            <p:nvPr/>
          </p:nvPicPr>
          <p:blipFill>
            <a:blip r:embed="rId7" cstate="print"/>
            <a:stretch>
              <a:fillRect/>
            </a:stretch>
          </p:blipFill>
          <p:spPr>
            <a:xfrm>
              <a:off x="7115273" y="3249617"/>
              <a:ext cx="471253" cy="123191"/>
            </a:xfrm>
            <a:prstGeom prst="rect">
              <a:avLst/>
            </a:prstGeom>
          </p:spPr>
        </p:pic>
        <p:pic>
          <p:nvPicPr>
            <p:cNvPr id="26" name="object 26"/>
            <p:cNvPicPr/>
            <p:nvPr/>
          </p:nvPicPr>
          <p:blipFill>
            <a:blip r:embed="rId8" cstate="print"/>
            <a:stretch>
              <a:fillRect/>
            </a:stretch>
          </p:blipFill>
          <p:spPr>
            <a:xfrm>
              <a:off x="7607290" y="3249842"/>
              <a:ext cx="88328" cy="122783"/>
            </a:xfrm>
            <a:prstGeom prst="rect">
              <a:avLst/>
            </a:prstGeom>
          </p:spPr>
        </p:pic>
        <p:pic>
          <p:nvPicPr>
            <p:cNvPr id="27" name="object 27"/>
            <p:cNvPicPr/>
            <p:nvPr/>
          </p:nvPicPr>
          <p:blipFill>
            <a:blip r:embed="rId9" cstate="print"/>
            <a:stretch>
              <a:fillRect/>
            </a:stretch>
          </p:blipFill>
          <p:spPr>
            <a:xfrm>
              <a:off x="6799034" y="3460071"/>
              <a:ext cx="351133" cy="123008"/>
            </a:xfrm>
            <a:prstGeom prst="rect">
              <a:avLst/>
            </a:prstGeom>
          </p:spPr>
        </p:pic>
        <p:pic>
          <p:nvPicPr>
            <p:cNvPr id="28" name="object 28"/>
            <p:cNvPicPr/>
            <p:nvPr/>
          </p:nvPicPr>
          <p:blipFill>
            <a:blip r:embed="rId10" cstate="print"/>
            <a:stretch>
              <a:fillRect/>
            </a:stretch>
          </p:blipFill>
          <p:spPr>
            <a:xfrm>
              <a:off x="7171143" y="3457873"/>
              <a:ext cx="95402" cy="128079"/>
            </a:xfrm>
            <a:prstGeom prst="rect">
              <a:avLst/>
            </a:prstGeom>
          </p:spPr>
        </p:pic>
        <p:sp>
          <p:nvSpPr>
            <p:cNvPr id="29" name="object 29"/>
            <p:cNvSpPr/>
            <p:nvPr/>
          </p:nvSpPr>
          <p:spPr>
            <a:xfrm>
              <a:off x="7286409" y="3460305"/>
              <a:ext cx="95885" cy="123189"/>
            </a:xfrm>
            <a:custGeom>
              <a:avLst/>
              <a:gdLst/>
              <a:ahLst/>
              <a:cxnLst/>
              <a:rect l="l" t="t" r="r" b="b"/>
              <a:pathLst>
                <a:path w="95884" h="123189">
                  <a:moveTo>
                    <a:pt x="95618" y="0"/>
                  </a:moveTo>
                  <a:lnTo>
                    <a:pt x="79057" y="0"/>
                  </a:lnTo>
                  <a:lnTo>
                    <a:pt x="79057" y="50800"/>
                  </a:lnTo>
                  <a:lnTo>
                    <a:pt x="16560" y="50800"/>
                  </a:lnTo>
                  <a:lnTo>
                    <a:pt x="16560" y="0"/>
                  </a:lnTo>
                  <a:lnTo>
                    <a:pt x="0" y="0"/>
                  </a:lnTo>
                  <a:lnTo>
                    <a:pt x="0" y="50800"/>
                  </a:lnTo>
                  <a:lnTo>
                    <a:pt x="0" y="66040"/>
                  </a:lnTo>
                  <a:lnTo>
                    <a:pt x="0" y="123190"/>
                  </a:lnTo>
                  <a:lnTo>
                    <a:pt x="16560" y="123190"/>
                  </a:lnTo>
                  <a:lnTo>
                    <a:pt x="16560" y="66040"/>
                  </a:lnTo>
                  <a:lnTo>
                    <a:pt x="79057" y="66040"/>
                  </a:lnTo>
                  <a:lnTo>
                    <a:pt x="79057" y="123190"/>
                  </a:lnTo>
                  <a:lnTo>
                    <a:pt x="95618" y="123190"/>
                  </a:lnTo>
                  <a:lnTo>
                    <a:pt x="95618" y="66040"/>
                  </a:lnTo>
                  <a:lnTo>
                    <a:pt x="95618" y="50800"/>
                  </a:lnTo>
                  <a:lnTo>
                    <a:pt x="95618" y="0"/>
                  </a:lnTo>
                  <a:close/>
                </a:path>
              </a:pathLst>
            </a:custGeom>
            <a:solidFill>
              <a:srgbClr val="FFFFFF"/>
            </a:solidFill>
          </p:spPr>
          <p:txBody>
            <a:bodyPr wrap="square" lIns="0" tIns="0" rIns="0" bIns="0" rtlCol="0"/>
            <a:lstStyle/>
            <a:p>
              <a:endParaRPr/>
            </a:p>
          </p:txBody>
        </p:sp>
        <p:pic>
          <p:nvPicPr>
            <p:cNvPr id="30" name="object 30"/>
            <p:cNvPicPr/>
            <p:nvPr/>
          </p:nvPicPr>
          <p:blipFill>
            <a:blip r:embed="rId11" cstate="print"/>
            <a:stretch>
              <a:fillRect/>
            </a:stretch>
          </p:blipFill>
          <p:spPr>
            <a:xfrm>
              <a:off x="7410086" y="3457870"/>
              <a:ext cx="369449" cy="127634"/>
            </a:xfrm>
            <a:prstGeom prst="rect">
              <a:avLst/>
            </a:prstGeom>
          </p:spPr>
        </p:pic>
        <p:pic>
          <p:nvPicPr>
            <p:cNvPr id="31" name="object 31"/>
            <p:cNvPicPr/>
            <p:nvPr/>
          </p:nvPicPr>
          <p:blipFill>
            <a:blip r:embed="rId12" cstate="print"/>
            <a:stretch>
              <a:fillRect/>
            </a:stretch>
          </p:blipFill>
          <p:spPr>
            <a:xfrm>
              <a:off x="7800299" y="3460296"/>
              <a:ext cx="88328" cy="122567"/>
            </a:xfrm>
            <a:prstGeom prst="rect">
              <a:avLst/>
            </a:prstGeom>
          </p:spPr>
        </p:pic>
        <p:sp>
          <p:nvSpPr>
            <p:cNvPr id="32" name="object 32"/>
            <p:cNvSpPr/>
            <p:nvPr/>
          </p:nvSpPr>
          <p:spPr>
            <a:xfrm>
              <a:off x="6591236" y="2296959"/>
              <a:ext cx="1500505" cy="783590"/>
            </a:xfrm>
            <a:custGeom>
              <a:avLst/>
              <a:gdLst/>
              <a:ahLst/>
              <a:cxnLst/>
              <a:rect l="l" t="t" r="r" b="b"/>
              <a:pathLst>
                <a:path w="1500504" h="783589">
                  <a:moveTo>
                    <a:pt x="311365" y="234086"/>
                  </a:moveTo>
                  <a:lnTo>
                    <a:pt x="297116" y="186156"/>
                  </a:lnTo>
                  <a:lnTo>
                    <a:pt x="254063" y="153974"/>
                  </a:lnTo>
                  <a:lnTo>
                    <a:pt x="208902" y="136690"/>
                  </a:lnTo>
                  <a:lnTo>
                    <a:pt x="196697" y="132791"/>
                  </a:lnTo>
                  <a:lnTo>
                    <a:pt x="185889" y="129044"/>
                  </a:lnTo>
                  <a:lnTo>
                    <a:pt x="150660" y="110185"/>
                  </a:lnTo>
                  <a:lnTo>
                    <a:pt x="138671" y="81038"/>
                  </a:lnTo>
                  <a:lnTo>
                    <a:pt x="139712" y="70815"/>
                  </a:lnTo>
                  <a:lnTo>
                    <a:pt x="175107" y="40627"/>
                  </a:lnTo>
                  <a:lnTo>
                    <a:pt x="200723" y="37985"/>
                  </a:lnTo>
                  <a:lnTo>
                    <a:pt x="212864" y="38392"/>
                  </a:lnTo>
                  <a:lnTo>
                    <a:pt x="259410" y="48374"/>
                  </a:lnTo>
                  <a:lnTo>
                    <a:pt x="295249" y="65582"/>
                  </a:lnTo>
                  <a:lnTo>
                    <a:pt x="299656" y="21196"/>
                  </a:lnTo>
                  <a:lnTo>
                    <a:pt x="255498" y="6184"/>
                  </a:lnTo>
                  <a:lnTo>
                    <a:pt x="216154" y="368"/>
                  </a:lnTo>
                  <a:lnTo>
                    <a:pt x="202272" y="0"/>
                  </a:lnTo>
                  <a:lnTo>
                    <a:pt x="177723" y="1409"/>
                  </a:lnTo>
                  <a:lnTo>
                    <a:pt x="137312" y="12763"/>
                  </a:lnTo>
                  <a:lnTo>
                    <a:pt x="99898" y="49212"/>
                  </a:lnTo>
                  <a:lnTo>
                    <a:pt x="92748" y="82804"/>
                  </a:lnTo>
                  <a:lnTo>
                    <a:pt x="93535" y="95643"/>
                  </a:lnTo>
                  <a:lnTo>
                    <a:pt x="111353" y="135509"/>
                  </a:lnTo>
                  <a:lnTo>
                    <a:pt x="147129" y="159715"/>
                  </a:lnTo>
                  <a:lnTo>
                    <a:pt x="199948" y="177825"/>
                  </a:lnTo>
                  <a:lnTo>
                    <a:pt x="212166" y="181991"/>
                  </a:lnTo>
                  <a:lnTo>
                    <a:pt x="252018" y="203301"/>
                  </a:lnTo>
                  <a:lnTo>
                    <a:pt x="265430" y="236512"/>
                  </a:lnTo>
                  <a:lnTo>
                    <a:pt x="264401" y="247027"/>
                  </a:lnTo>
                  <a:lnTo>
                    <a:pt x="228384" y="278523"/>
                  </a:lnTo>
                  <a:lnTo>
                    <a:pt x="201168" y="281343"/>
                  </a:lnTo>
                  <a:lnTo>
                    <a:pt x="187553" y="280835"/>
                  </a:lnTo>
                  <a:lnTo>
                    <a:pt x="146405" y="273392"/>
                  </a:lnTo>
                  <a:lnTo>
                    <a:pt x="108242" y="260184"/>
                  </a:lnTo>
                  <a:lnTo>
                    <a:pt x="96939" y="255054"/>
                  </a:lnTo>
                  <a:lnTo>
                    <a:pt x="91198" y="299453"/>
                  </a:lnTo>
                  <a:lnTo>
                    <a:pt x="136245" y="313359"/>
                  </a:lnTo>
                  <a:lnTo>
                    <a:pt x="177927" y="318947"/>
                  </a:lnTo>
                  <a:lnTo>
                    <a:pt x="191681" y="319544"/>
                  </a:lnTo>
                  <a:lnTo>
                    <a:pt x="219506" y="318135"/>
                  </a:lnTo>
                  <a:lnTo>
                    <a:pt x="264223" y="306870"/>
                  </a:lnTo>
                  <a:lnTo>
                    <a:pt x="303771" y="270014"/>
                  </a:lnTo>
                  <a:lnTo>
                    <a:pt x="309460" y="253161"/>
                  </a:lnTo>
                  <a:lnTo>
                    <a:pt x="311365" y="234086"/>
                  </a:lnTo>
                  <a:close/>
                </a:path>
                <a:path w="1500504" h="783589">
                  <a:moveTo>
                    <a:pt x="411416" y="469925"/>
                  </a:moveTo>
                  <a:lnTo>
                    <a:pt x="367461" y="469925"/>
                  </a:lnTo>
                  <a:lnTo>
                    <a:pt x="302539" y="722998"/>
                  </a:lnTo>
                  <a:lnTo>
                    <a:pt x="227672" y="476110"/>
                  </a:lnTo>
                  <a:lnTo>
                    <a:pt x="183730" y="476110"/>
                  </a:lnTo>
                  <a:lnTo>
                    <a:pt x="108877" y="722998"/>
                  </a:lnTo>
                  <a:lnTo>
                    <a:pt x="43942" y="469925"/>
                  </a:lnTo>
                  <a:lnTo>
                    <a:pt x="0" y="469925"/>
                  </a:lnTo>
                  <a:lnTo>
                    <a:pt x="86791" y="776884"/>
                  </a:lnTo>
                  <a:lnTo>
                    <a:pt x="131178" y="776884"/>
                  </a:lnTo>
                  <a:lnTo>
                    <a:pt x="205600" y="529996"/>
                  </a:lnTo>
                  <a:lnTo>
                    <a:pt x="280238" y="776884"/>
                  </a:lnTo>
                  <a:lnTo>
                    <a:pt x="324624" y="776884"/>
                  </a:lnTo>
                  <a:lnTo>
                    <a:pt x="411416" y="469925"/>
                  </a:lnTo>
                  <a:close/>
                </a:path>
                <a:path w="1500504" h="783589">
                  <a:moveTo>
                    <a:pt x="659625" y="313131"/>
                  </a:moveTo>
                  <a:lnTo>
                    <a:pt x="618769" y="6172"/>
                  </a:lnTo>
                  <a:lnTo>
                    <a:pt x="582777" y="6172"/>
                  </a:lnTo>
                  <a:lnTo>
                    <a:pt x="503059" y="158330"/>
                  </a:lnTo>
                  <a:lnTo>
                    <a:pt x="422452" y="6172"/>
                  </a:lnTo>
                  <a:lnTo>
                    <a:pt x="386892" y="6172"/>
                  </a:lnTo>
                  <a:lnTo>
                    <a:pt x="345592" y="313131"/>
                  </a:lnTo>
                  <a:lnTo>
                    <a:pt x="389547" y="313131"/>
                  </a:lnTo>
                  <a:lnTo>
                    <a:pt x="418693" y="80810"/>
                  </a:lnTo>
                  <a:lnTo>
                    <a:pt x="503720" y="240474"/>
                  </a:lnTo>
                  <a:lnTo>
                    <a:pt x="586968" y="81254"/>
                  </a:lnTo>
                  <a:lnTo>
                    <a:pt x="615899" y="313131"/>
                  </a:lnTo>
                  <a:lnTo>
                    <a:pt x="659625" y="313131"/>
                  </a:lnTo>
                  <a:close/>
                </a:path>
                <a:path w="1500504" h="783589">
                  <a:moveTo>
                    <a:pt x="729843" y="623404"/>
                  </a:moveTo>
                  <a:lnTo>
                    <a:pt x="725043" y="578548"/>
                  </a:lnTo>
                  <a:lnTo>
                    <a:pt x="710628" y="539483"/>
                  </a:lnTo>
                  <a:lnTo>
                    <a:pt x="687616" y="507492"/>
                  </a:lnTo>
                  <a:lnTo>
                    <a:pt x="685457" y="505561"/>
                  </a:lnTo>
                  <a:lnTo>
                    <a:pt x="685457" y="623189"/>
                  </a:lnTo>
                  <a:lnTo>
                    <a:pt x="684682" y="639826"/>
                  </a:lnTo>
                  <a:lnTo>
                    <a:pt x="673315" y="684352"/>
                  </a:lnTo>
                  <a:lnTo>
                    <a:pt x="648411" y="718477"/>
                  </a:lnTo>
                  <a:lnTo>
                    <a:pt x="610438" y="738593"/>
                  </a:lnTo>
                  <a:lnTo>
                    <a:pt x="578802" y="742429"/>
                  </a:lnTo>
                  <a:lnTo>
                    <a:pt x="562368" y="741476"/>
                  </a:lnTo>
                  <a:lnTo>
                    <a:pt x="520496" y="726973"/>
                  </a:lnTo>
                  <a:lnTo>
                    <a:pt x="491020" y="697103"/>
                  </a:lnTo>
                  <a:lnTo>
                    <a:pt x="475145" y="655599"/>
                  </a:lnTo>
                  <a:lnTo>
                    <a:pt x="472135" y="623189"/>
                  </a:lnTo>
                  <a:lnTo>
                    <a:pt x="472922" y="606552"/>
                  </a:lnTo>
                  <a:lnTo>
                    <a:pt x="484276" y="562013"/>
                  </a:lnTo>
                  <a:lnTo>
                    <a:pt x="509193" y="527875"/>
                  </a:lnTo>
                  <a:lnTo>
                    <a:pt x="547166" y="507847"/>
                  </a:lnTo>
                  <a:lnTo>
                    <a:pt x="578802" y="503936"/>
                  </a:lnTo>
                  <a:lnTo>
                    <a:pt x="595249" y="504888"/>
                  </a:lnTo>
                  <a:lnTo>
                    <a:pt x="637095" y="519391"/>
                  </a:lnTo>
                  <a:lnTo>
                    <a:pt x="666572" y="549262"/>
                  </a:lnTo>
                  <a:lnTo>
                    <a:pt x="682447" y="590778"/>
                  </a:lnTo>
                  <a:lnTo>
                    <a:pt x="685457" y="623189"/>
                  </a:lnTo>
                  <a:lnTo>
                    <a:pt x="685457" y="505561"/>
                  </a:lnTo>
                  <a:lnTo>
                    <a:pt x="639165" y="475043"/>
                  </a:lnTo>
                  <a:lnTo>
                    <a:pt x="600087" y="465201"/>
                  </a:lnTo>
                  <a:lnTo>
                    <a:pt x="578802" y="463969"/>
                  </a:lnTo>
                  <a:lnTo>
                    <a:pt x="557517" y="465175"/>
                  </a:lnTo>
                  <a:lnTo>
                    <a:pt x="518426" y="474954"/>
                  </a:lnTo>
                  <a:lnTo>
                    <a:pt x="484352" y="494461"/>
                  </a:lnTo>
                  <a:lnTo>
                    <a:pt x="457504" y="522465"/>
                  </a:lnTo>
                  <a:lnTo>
                    <a:pt x="438556" y="558279"/>
                  </a:lnTo>
                  <a:lnTo>
                    <a:pt x="428955" y="600265"/>
                  </a:lnTo>
                  <a:lnTo>
                    <a:pt x="427748" y="623404"/>
                  </a:lnTo>
                  <a:lnTo>
                    <a:pt x="428955" y="646544"/>
                  </a:lnTo>
                  <a:lnTo>
                    <a:pt x="438556" y="688530"/>
                  </a:lnTo>
                  <a:lnTo>
                    <a:pt x="457542" y="724369"/>
                  </a:lnTo>
                  <a:lnTo>
                    <a:pt x="484352" y="752259"/>
                  </a:lnTo>
                  <a:lnTo>
                    <a:pt x="518426" y="771855"/>
                  </a:lnTo>
                  <a:lnTo>
                    <a:pt x="557517" y="781646"/>
                  </a:lnTo>
                  <a:lnTo>
                    <a:pt x="578802" y="782853"/>
                  </a:lnTo>
                  <a:lnTo>
                    <a:pt x="600087" y="781646"/>
                  </a:lnTo>
                  <a:lnTo>
                    <a:pt x="639165" y="771855"/>
                  </a:lnTo>
                  <a:lnTo>
                    <a:pt x="673239" y="752348"/>
                  </a:lnTo>
                  <a:lnTo>
                    <a:pt x="700100" y="724344"/>
                  </a:lnTo>
                  <a:lnTo>
                    <a:pt x="719035" y="688530"/>
                  </a:lnTo>
                  <a:lnTo>
                    <a:pt x="728649" y="646544"/>
                  </a:lnTo>
                  <a:lnTo>
                    <a:pt x="729843" y="623404"/>
                  </a:lnTo>
                  <a:close/>
                </a:path>
                <a:path w="1500504" h="783589">
                  <a:moveTo>
                    <a:pt x="947597" y="312915"/>
                  </a:moveTo>
                  <a:lnTo>
                    <a:pt x="917917" y="230098"/>
                  </a:lnTo>
                  <a:lnTo>
                    <a:pt x="904468" y="192557"/>
                  </a:lnTo>
                  <a:lnTo>
                    <a:pt x="861466" y="72529"/>
                  </a:lnTo>
                  <a:lnTo>
                    <a:pt x="861466" y="192557"/>
                  </a:lnTo>
                  <a:lnTo>
                    <a:pt x="770483" y="192557"/>
                  </a:lnTo>
                  <a:lnTo>
                    <a:pt x="815975" y="64477"/>
                  </a:lnTo>
                  <a:lnTo>
                    <a:pt x="861466" y="192557"/>
                  </a:lnTo>
                  <a:lnTo>
                    <a:pt x="861466" y="72529"/>
                  </a:lnTo>
                  <a:lnTo>
                    <a:pt x="858583" y="64477"/>
                  </a:lnTo>
                  <a:lnTo>
                    <a:pt x="837615" y="5956"/>
                  </a:lnTo>
                  <a:lnTo>
                    <a:pt x="793673" y="5956"/>
                  </a:lnTo>
                  <a:lnTo>
                    <a:pt x="683691" y="312915"/>
                  </a:lnTo>
                  <a:lnTo>
                    <a:pt x="727646" y="312915"/>
                  </a:lnTo>
                  <a:lnTo>
                    <a:pt x="757008" y="230098"/>
                  </a:lnTo>
                  <a:lnTo>
                    <a:pt x="874496" y="230098"/>
                  </a:lnTo>
                  <a:lnTo>
                    <a:pt x="903643" y="312915"/>
                  </a:lnTo>
                  <a:lnTo>
                    <a:pt x="947597" y="312915"/>
                  </a:lnTo>
                  <a:close/>
                </a:path>
                <a:path w="1500504" h="783589">
                  <a:moveTo>
                    <a:pt x="1003681" y="776884"/>
                  </a:moveTo>
                  <a:lnTo>
                    <a:pt x="938847" y="657186"/>
                  </a:lnTo>
                  <a:lnTo>
                    <a:pt x="934783" y="649681"/>
                  </a:lnTo>
                  <a:lnTo>
                    <a:pt x="958138" y="634949"/>
                  </a:lnTo>
                  <a:lnTo>
                    <a:pt x="971156" y="619874"/>
                  </a:lnTo>
                  <a:lnTo>
                    <a:pt x="974839" y="615619"/>
                  </a:lnTo>
                  <a:lnTo>
                    <a:pt x="984872" y="591731"/>
                  </a:lnTo>
                  <a:lnTo>
                    <a:pt x="988225" y="563333"/>
                  </a:lnTo>
                  <a:lnTo>
                    <a:pt x="986485" y="541147"/>
                  </a:lnTo>
                  <a:lnTo>
                    <a:pt x="981240" y="521982"/>
                  </a:lnTo>
                  <a:lnTo>
                    <a:pt x="972972" y="506806"/>
                  </a:lnTo>
                  <a:lnTo>
                    <a:pt x="972477" y="505879"/>
                  </a:lnTo>
                  <a:lnTo>
                    <a:pt x="960170" y="492887"/>
                  </a:lnTo>
                  <a:lnTo>
                    <a:pt x="944854" y="482879"/>
                  </a:lnTo>
                  <a:lnTo>
                    <a:pt x="944714" y="482828"/>
                  </a:lnTo>
                  <a:lnTo>
                    <a:pt x="944714" y="563118"/>
                  </a:lnTo>
                  <a:lnTo>
                    <a:pt x="943724" y="575792"/>
                  </a:lnTo>
                  <a:lnTo>
                    <a:pt x="919607" y="611479"/>
                  </a:lnTo>
                  <a:lnTo>
                    <a:pt x="881773" y="619874"/>
                  </a:lnTo>
                  <a:lnTo>
                    <a:pt x="881773" y="619429"/>
                  </a:lnTo>
                  <a:lnTo>
                    <a:pt x="826566" y="619429"/>
                  </a:lnTo>
                  <a:lnTo>
                    <a:pt x="826566" y="506806"/>
                  </a:lnTo>
                  <a:lnTo>
                    <a:pt x="881773" y="506806"/>
                  </a:lnTo>
                  <a:lnTo>
                    <a:pt x="919924" y="515188"/>
                  </a:lnTo>
                  <a:lnTo>
                    <a:pt x="943724" y="550481"/>
                  </a:lnTo>
                  <a:lnTo>
                    <a:pt x="944714" y="563118"/>
                  </a:lnTo>
                  <a:lnTo>
                    <a:pt x="944714" y="482828"/>
                  </a:lnTo>
                  <a:lnTo>
                    <a:pt x="926744" y="475691"/>
                  </a:lnTo>
                  <a:lnTo>
                    <a:pt x="905865" y="471373"/>
                  </a:lnTo>
                  <a:lnTo>
                    <a:pt x="882218" y="469925"/>
                  </a:lnTo>
                  <a:lnTo>
                    <a:pt x="782624" y="469925"/>
                  </a:lnTo>
                  <a:lnTo>
                    <a:pt x="782624" y="776884"/>
                  </a:lnTo>
                  <a:lnTo>
                    <a:pt x="826566" y="776884"/>
                  </a:lnTo>
                  <a:lnTo>
                    <a:pt x="826566" y="657186"/>
                  </a:lnTo>
                  <a:lnTo>
                    <a:pt x="890612" y="657186"/>
                  </a:lnTo>
                  <a:lnTo>
                    <a:pt x="952893" y="776884"/>
                  </a:lnTo>
                  <a:lnTo>
                    <a:pt x="1003681" y="776884"/>
                  </a:lnTo>
                  <a:close/>
                </a:path>
                <a:path w="1500504" h="783589">
                  <a:moveTo>
                    <a:pt x="1088694" y="469925"/>
                  </a:moveTo>
                  <a:lnTo>
                    <a:pt x="1046975" y="469925"/>
                  </a:lnTo>
                  <a:lnTo>
                    <a:pt x="1046975" y="776884"/>
                  </a:lnTo>
                  <a:lnTo>
                    <a:pt x="1088694" y="776884"/>
                  </a:lnTo>
                  <a:lnTo>
                    <a:pt x="1088694" y="469925"/>
                  </a:lnTo>
                  <a:close/>
                </a:path>
                <a:path w="1500504" h="783589">
                  <a:moveTo>
                    <a:pt x="1206855" y="313131"/>
                  </a:moveTo>
                  <a:lnTo>
                    <a:pt x="1142022" y="193433"/>
                  </a:lnTo>
                  <a:lnTo>
                    <a:pt x="1137958" y="185928"/>
                  </a:lnTo>
                  <a:lnTo>
                    <a:pt x="1161300" y="171196"/>
                  </a:lnTo>
                  <a:lnTo>
                    <a:pt x="1174330" y="156121"/>
                  </a:lnTo>
                  <a:lnTo>
                    <a:pt x="1178001" y="151866"/>
                  </a:lnTo>
                  <a:lnTo>
                    <a:pt x="1188046" y="127977"/>
                  </a:lnTo>
                  <a:lnTo>
                    <a:pt x="1191399" y="99580"/>
                  </a:lnTo>
                  <a:lnTo>
                    <a:pt x="1189647" y="77406"/>
                  </a:lnTo>
                  <a:lnTo>
                    <a:pt x="1163345" y="29133"/>
                  </a:lnTo>
                  <a:lnTo>
                    <a:pt x="1147889" y="19075"/>
                  </a:lnTo>
                  <a:lnTo>
                    <a:pt x="1147889" y="99364"/>
                  </a:lnTo>
                  <a:lnTo>
                    <a:pt x="1146886" y="112039"/>
                  </a:lnTo>
                  <a:lnTo>
                    <a:pt x="1122781" y="147739"/>
                  </a:lnTo>
                  <a:lnTo>
                    <a:pt x="1084948" y="156121"/>
                  </a:lnTo>
                  <a:lnTo>
                    <a:pt x="1084948" y="155676"/>
                  </a:lnTo>
                  <a:lnTo>
                    <a:pt x="1029741" y="155676"/>
                  </a:lnTo>
                  <a:lnTo>
                    <a:pt x="1029741" y="43053"/>
                  </a:lnTo>
                  <a:lnTo>
                    <a:pt x="1084948" y="43053"/>
                  </a:lnTo>
                  <a:lnTo>
                    <a:pt x="1123086" y="51447"/>
                  </a:lnTo>
                  <a:lnTo>
                    <a:pt x="1146886" y="86728"/>
                  </a:lnTo>
                  <a:lnTo>
                    <a:pt x="1147889" y="99364"/>
                  </a:lnTo>
                  <a:lnTo>
                    <a:pt x="1147889" y="19075"/>
                  </a:lnTo>
                  <a:lnTo>
                    <a:pt x="1129919" y="11950"/>
                  </a:lnTo>
                  <a:lnTo>
                    <a:pt x="1109027" y="7620"/>
                  </a:lnTo>
                  <a:lnTo>
                    <a:pt x="1085392" y="6172"/>
                  </a:lnTo>
                  <a:lnTo>
                    <a:pt x="985799" y="6172"/>
                  </a:lnTo>
                  <a:lnTo>
                    <a:pt x="985799" y="313131"/>
                  </a:lnTo>
                  <a:lnTo>
                    <a:pt x="1029741" y="313131"/>
                  </a:lnTo>
                  <a:lnTo>
                    <a:pt x="1029741" y="193433"/>
                  </a:lnTo>
                  <a:lnTo>
                    <a:pt x="1093787" y="193433"/>
                  </a:lnTo>
                  <a:lnTo>
                    <a:pt x="1156068" y="313131"/>
                  </a:lnTo>
                  <a:lnTo>
                    <a:pt x="1206855" y="313131"/>
                  </a:lnTo>
                  <a:close/>
                </a:path>
                <a:path w="1500504" h="783589">
                  <a:moveTo>
                    <a:pt x="1258303" y="776871"/>
                  </a:moveTo>
                  <a:lnTo>
                    <a:pt x="1140383" y="613244"/>
                  </a:lnTo>
                  <a:lnTo>
                    <a:pt x="1256982" y="469925"/>
                  </a:lnTo>
                  <a:lnTo>
                    <a:pt x="1206639" y="469925"/>
                  </a:lnTo>
                  <a:lnTo>
                    <a:pt x="1093127" y="614121"/>
                  </a:lnTo>
                  <a:lnTo>
                    <a:pt x="1206639" y="776871"/>
                  </a:lnTo>
                  <a:lnTo>
                    <a:pt x="1258303" y="776871"/>
                  </a:lnTo>
                  <a:close/>
                </a:path>
                <a:path w="1500504" h="783589">
                  <a:moveTo>
                    <a:pt x="1436738" y="5842"/>
                  </a:moveTo>
                  <a:lnTo>
                    <a:pt x="1216126" y="5842"/>
                  </a:lnTo>
                  <a:lnTo>
                    <a:pt x="1216126" y="43942"/>
                  </a:lnTo>
                  <a:lnTo>
                    <a:pt x="1305560" y="43942"/>
                  </a:lnTo>
                  <a:lnTo>
                    <a:pt x="1305560" y="313182"/>
                  </a:lnTo>
                  <a:lnTo>
                    <a:pt x="1347292" y="313182"/>
                  </a:lnTo>
                  <a:lnTo>
                    <a:pt x="1347292" y="43942"/>
                  </a:lnTo>
                  <a:lnTo>
                    <a:pt x="1436738" y="43942"/>
                  </a:lnTo>
                  <a:lnTo>
                    <a:pt x="1436738" y="5842"/>
                  </a:lnTo>
                  <a:close/>
                </a:path>
                <a:path w="1500504" h="783589">
                  <a:moveTo>
                    <a:pt x="1500111" y="697826"/>
                  </a:moveTo>
                  <a:lnTo>
                    <a:pt x="1485861" y="649909"/>
                  </a:lnTo>
                  <a:lnTo>
                    <a:pt x="1442808" y="617715"/>
                  </a:lnTo>
                  <a:lnTo>
                    <a:pt x="1397647" y="600430"/>
                  </a:lnTo>
                  <a:lnTo>
                    <a:pt x="1385443" y="596544"/>
                  </a:lnTo>
                  <a:lnTo>
                    <a:pt x="1374635" y="592785"/>
                  </a:lnTo>
                  <a:lnTo>
                    <a:pt x="1339405" y="573938"/>
                  </a:lnTo>
                  <a:lnTo>
                    <a:pt x="1327416" y="544779"/>
                  </a:lnTo>
                  <a:lnTo>
                    <a:pt x="1328458" y="534555"/>
                  </a:lnTo>
                  <a:lnTo>
                    <a:pt x="1363853" y="504380"/>
                  </a:lnTo>
                  <a:lnTo>
                    <a:pt x="1389468" y="501726"/>
                  </a:lnTo>
                  <a:lnTo>
                    <a:pt x="1401610" y="502145"/>
                  </a:lnTo>
                  <a:lnTo>
                    <a:pt x="1448155" y="512127"/>
                  </a:lnTo>
                  <a:lnTo>
                    <a:pt x="1483995" y="529323"/>
                  </a:lnTo>
                  <a:lnTo>
                    <a:pt x="1488401" y="484936"/>
                  </a:lnTo>
                  <a:lnTo>
                    <a:pt x="1444244" y="469925"/>
                  </a:lnTo>
                  <a:lnTo>
                    <a:pt x="1404899" y="464121"/>
                  </a:lnTo>
                  <a:lnTo>
                    <a:pt x="1391018" y="463740"/>
                  </a:lnTo>
                  <a:lnTo>
                    <a:pt x="1366469" y="465150"/>
                  </a:lnTo>
                  <a:lnTo>
                    <a:pt x="1326057" y="476504"/>
                  </a:lnTo>
                  <a:lnTo>
                    <a:pt x="1288630" y="512965"/>
                  </a:lnTo>
                  <a:lnTo>
                    <a:pt x="1281480" y="546544"/>
                  </a:lnTo>
                  <a:lnTo>
                    <a:pt x="1282268" y="559384"/>
                  </a:lnTo>
                  <a:lnTo>
                    <a:pt x="1300099" y="599262"/>
                  </a:lnTo>
                  <a:lnTo>
                    <a:pt x="1335874" y="623468"/>
                  </a:lnTo>
                  <a:lnTo>
                    <a:pt x="1388694" y="641578"/>
                  </a:lnTo>
                  <a:lnTo>
                    <a:pt x="1400911" y="645731"/>
                  </a:lnTo>
                  <a:lnTo>
                    <a:pt x="1440764" y="667042"/>
                  </a:lnTo>
                  <a:lnTo>
                    <a:pt x="1454175" y="700252"/>
                  </a:lnTo>
                  <a:lnTo>
                    <a:pt x="1453146" y="710780"/>
                  </a:lnTo>
                  <a:lnTo>
                    <a:pt x="1417129" y="742276"/>
                  </a:lnTo>
                  <a:lnTo>
                    <a:pt x="1389913" y="745083"/>
                  </a:lnTo>
                  <a:lnTo>
                    <a:pt x="1376299" y="744588"/>
                  </a:lnTo>
                  <a:lnTo>
                    <a:pt x="1335151" y="737133"/>
                  </a:lnTo>
                  <a:lnTo>
                    <a:pt x="1296987" y="723938"/>
                  </a:lnTo>
                  <a:lnTo>
                    <a:pt x="1285684" y="718794"/>
                  </a:lnTo>
                  <a:lnTo>
                    <a:pt x="1279944" y="763193"/>
                  </a:lnTo>
                  <a:lnTo>
                    <a:pt x="1324991" y="777100"/>
                  </a:lnTo>
                  <a:lnTo>
                    <a:pt x="1366672" y="782701"/>
                  </a:lnTo>
                  <a:lnTo>
                    <a:pt x="1380426" y="783285"/>
                  </a:lnTo>
                  <a:lnTo>
                    <a:pt x="1408252" y="781888"/>
                  </a:lnTo>
                  <a:lnTo>
                    <a:pt x="1452968" y="770623"/>
                  </a:lnTo>
                  <a:lnTo>
                    <a:pt x="1492516" y="733767"/>
                  </a:lnTo>
                  <a:lnTo>
                    <a:pt x="1498206" y="716915"/>
                  </a:lnTo>
                  <a:lnTo>
                    <a:pt x="1500111" y="697826"/>
                  </a:lnTo>
                  <a:close/>
                </a:path>
              </a:pathLst>
            </a:custGeom>
            <a:solidFill>
              <a:srgbClr val="FFFFFF"/>
            </a:solidFill>
          </p:spPr>
          <p:txBody>
            <a:bodyPr wrap="square" lIns="0" tIns="0" rIns="0" bIns="0" rtlCol="0"/>
            <a:lstStyle/>
            <a:p>
              <a:endParaRPr/>
            </a:p>
          </p:txBody>
        </p:sp>
      </p:grpSp>
      <p:grpSp>
        <p:nvGrpSpPr>
          <p:cNvPr id="34" name="object 34"/>
          <p:cNvGrpSpPr/>
          <p:nvPr/>
        </p:nvGrpSpPr>
        <p:grpSpPr>
          <a:xfrm>
            <a:off x="793750" y="1956961"/>
            <a:ext cx="2374752" cy="2235462"/>
            <a:chOff x="863993" y="1739341"/>
            <a:chExt cx="2385060" cy="2385060"/>
          </a:xfrm>
        </p:grpSpPr>
        <p:sp>
          <p:nvSpPr>
            <p:cNvPr id="35" name="object 35"/>
            <p:cNvSpPr/>
            <p:nvPr/>
          </p:nvSpPr>
          <p:spPr>
            <a:xfrm>
              <a:off x="863993" y="1739341"/>
              <a:ext cx="2385060" cy="2385060"/>
            </a:xfrm>
            <a:custGeom>
              <a:avLst/>
              <a:gdLst/>
              <a:ahLst/>
              <a:cxnLst/>
              <a:rect l="l" t="t" r="r" b="b"/>
              <a:pathLst>
                <a:path w="2385060" h="2385060">
                  <a:moveTo>
                    <a:pt x="2384996" y="0"/>
                  </a:moveTo>
                  <a:lnTo>
                    <a:pt x="0" y="0"/>
                  </a:lnTo>
                  <a:lnTo>
                    <a:pt x="0" y="2384996"/>
                  </a:lnTo>
                  <a:lnTo>
                    <a:pt x="2384996" y="2384996"/>
                  </a:lnTo>
                  <a:lnTo>
                    <a:pt x="2384996" y="0"/>
                  </a:lnTo>
                  <a:close/>
                </a:path>
              </a:pathLst>
            </a:custGeom>
            <a:solidFill>
              <a:srgbClr val="00B3DE"/>
            </a:solidFill>
          </p:spPr>
          <p:txBody>
            <a:bodyPr wrap="square" lIns="0" tIns="0" rIns="0" bIns="0" rtlCol="0"/>
            <a:lstStyle/>
            <a:p>
              <a:endParaRPr/>
            </a:p>
          </p:txBody>
        </p:sp>
        <p:sp>
          <p:nvSpPr>
            <p:cNvPr id="36" name="object 36"/>
            <p:cNvSpPr/>
            <p:nvPr/>
          </p:nvSpPr>
          <p:spPr>
            <a:xfrm>
              <a:off x="1304772" y="2376017"/>
              <a:ext cx="1500505" cy="783590"/>
            </a:xfrm>
            <a:custGeom>
              <a:avLst/>
              <a:gdLst/>
              <a:ahLst/>
              <a:cxnLst/>
              <a:rect l="l" t="t" r="r" b="b"/>
              <a:pathLst>
                <a:path w="1500505" h="783589">
                  <a:moveTo>
                    <a:pt x="311378" y="234086"/>
                  </a:moveTo>
                  <a:lnTo>
                    <a:pt x="297116" y="186156"/>
                  </a:lnTo>
                  <a:lnTo>
                    <a:pt x="254076" y="153974"/>
                  </a:lnTo>
                  <a:lnTo>
                    <a:pt x="208915" y="136690"/>
                  </a:lnTo>
                  <a:lnTo>
                    <a:pt x="196697" y="132791"/>
                  </a:lnTo>
                  <a:lnTo>
                    <a:pt x="185889" y="129044"/>
                  </a:lnTo>
                  <a:lnTo>
                    <a:pt x="150672" y="110185"/>
                  </a:lnTo>
                  <a:lnTo>
                    <a:pt x="138684" y="81038"/>
                  </a:lnTo>
                  <a:lnTo>
                    <a:pt x="139725" y="70815"/>
                  </a:lnTo>
                  <a:lnTo>
                    <a:pt x="175120" y="40627"/>
                  </a:lnTo>
                  <a:lnTo>
                    <a:pt x="200736" y="37985"/>
                  </a:lnTo>
                  <a:lnTo>
                    <a:pt x="212877" y="38392"/>
                  </a:lnTo>
                  <a:lnTo>
                    <a:pt x="259422" y="48374"/>
                  </a:lnTo>
                  <a:lnTo>
                    <a:pt x="295262" y="65582"/>
                  </a:lnTo>
                  <a:lnTo>
                    <a:pt x="299669" y="21196"/>
                  </a:lnTo>
                  <a:lnTo>
                    <a:pt x="255511" y="6184"/>
                  </a:lnTo>
                  <a:lnTo>
                    <a:pt x="216154" y="368"/>
                  </a:lnTo>
                  <a:lnTo>
                    <a:pt x="202285" y="0"/>
                  </a:lnTo>
                  <a:lnTo>
                    <a:pt x="177736" y="1409"/>
                  </a:lnTo>
                  <a:lnTo>
                    <a:pt x="137325" y="12763"/>
                  </a:lnTo>
                  <a:lnTo>
                    <a:pt x="99898" y="49212"/>
                  </a:lnTo>
                  <a:lnTo>
                    <a:pt x="92748" y="82804"/>
                  </a:lnTo>
                  <a:lnTo>
                    <a:pt x="93535" y="95643"/>
                  </a:lnTo>
                  <a:lnTo>
                    <a:pt x="111366" y="135509"/>
                  </a:lnTo>
                  <a:lnTo>
                    <a:pt x="147129" y="159715"/>
                  </a:lnTo>
                  <a:lnTo>
                    <a:pt x="199961" y="177825"/>
                  </a:lnTo>
                  <a:lnTo>
                    <a:pt x="212166" y="181991"/>
                  </a:lnTo>
                  <a:lnTo>
                    <a:pt x="252031" y="203301"/>
                  </a:lnTo>
                  <a:lnTo>
                    <a:pt x="265442" y="236512"/>
                  </a:lnTo>
                  <a:lnTo>
                    <a:pt x="264401" y="247027"/>
                  </a:lnTo>
                  <a:lnTo>
                    <a:pt x="228396" y="278523"/>
                  </a:lnTo>
                  <a:lnTo>
                    <a:pt x="201180" y="281343"/>
                  </a:lnTo>
                  <a:lnTo>
                    <a:pt x="187566" y="280847"/>
                  </a:lnTo>
                  <a:lnTo>
                    <a:pt x="146418" y="273392"/>
                  </a:lnTo>
                  <a:lnTo>
                    <a:pt x="108254" y="260184"/>
                  </a:lnTo>
                  <a:lnTo>
                    <a:pt x="96951" y="255054"/>
                  </a:lnTo>
                  <a:lnTo>
                    <a:pt x="91211" y="299453"/>
                  </a:lnTo>
                  <a:lnTo>
                    <a:pt x="136258" y="313359"/>
                  </a:lnTo>
                  <a:lnTo>
                    <a:pt x="177939" y="318947"/>
                  </a:lnTo>
                  <a:lnTo>
                    <a:pt x="191693" y="319544"/>
                  </a:lnTo>
                  <a:lnTo>
                    <a:pt x="219519" y="318135"/>
                  </a:lnTo>
                  <a:lnTo>
                    <a:pt x="264223" y="306870"/>
                  </a:lnTo>
                  <a:lnTo>
                    <a:pt x="303784" y="270014"/>
                  </a:lnTo>
                  <a:lnTo>
                    <a:pt x="309473" y="253161"/>
                  </a:lnTo>
                  <a:lnTo>
                    <a:pt x="311378" y="234086"/>
                  </a:lnTo>
                  <a:close/>
                </a:path>
                <a:path w="1500505" h="783589">
                  <a:moveTo>
                    <a:pt x="411416" y="469925"/>
                  </a:moveTo>
                  <a:lnTo>
                    <a:pt x="367461" y="469925"/>
                  </a:lnTo>
                  <a:lnTo>
                    <a:pt x="302539" y="722998"/>
                  </a:lnTo>
                  <a:lnTo>
                    <a:pt x="227685" y="476110"/>
                  </a:lnTo>
                  <a:lnTo>
                    <a:pt x="183730" y="476110"/>
                  </a:lnTo>
                  <a:lnTo>
                    <a:pt x="108877" y="722998"/>
                  </a:lnTo>
                  <a:lnTo>
                    <a:pt x="43942" y="469925"/>
                  </a:lnTo>
                  <a:lnTo>
                    <a:pt x="0" y="469925"/>
                  </a:lnTo>
                  <a:lnTo>
                    <a:pt x="86791" y="776884"/>
                  </a:lnTo>
                  <a:lnTo>
                    <a:pt x="131178" y="776884"/>
                  </a:lnTo>
                  <a:lnTo>
                    <a:pt x="205600" y="529996"/>
                  </a:lnTo>
                  <a:lnTo>
                    <a:pt x="280238" y="776884"/>
                  </a:lnTo>
                  <a:lnTo>
                    <a:pt x="324624" y="776884"/>
                  </a:lnTo>
                  <a:lnTo>
                    <a:pt x="411416" y="469925"/>
                  </a:lnTo>
                  <a:close/>
                </a:path>
                <a:path w="1500505" h="783589">
                  <a:moveTo>
                    <a:pt x="659638" y="313131"/>
                  </a:moveTo>
                  <a:lnTo>
                    <a:pt x="618782" y="6172"/>
                  </a:lnTo>
                  <a:lnTo>
                    <a:pt x="582790" y="6172"/>
                  </a:lnTo>
                  <a:lnTo>
                    <a:pt x="503072" y="158330"/>
                  </a:lnTo>
                  <a:lnTo>
                    <a:pt x="422465" y="6172"/>
                  </a:lnTo>
                  <a:lnTo>
                    <a:pt x="386905" y="6172"/>
                  </a:lnTo>
                  <a:lnTo>
                    <a:pt x="345617" y="313131"/>
                  </a:lnTo>
                  <a:lnTo>
                    <a:pt x="389559" y="313131"/>
                  </a:lnTo>
                  <a:lnTo>
                    <a:pt x="418706" y="80810"/>
                  </a:lnTo>
                  <a:lnTo>
                    <a:pt x="503732" y="240474"/>
                  </a:lnTo>
                  <a:lnTo>
                    <a:pt x="586981" y="81254"/>
                  </a:lnTo>
                  <a:lnTo>
                    <a:pt x="615911" y="313131"/>
                  </a:lnTo>
                  <a:lnTo>
                    <a:pt x="659638" y="313131"/>
                  </a:lnTo>
                  <a:close/>
                </a:path>
                <a:path w="1500505" h="783589">
                  <a:moveTo>
                    <a:pt x="729856" y="623404"/>
                  </a:moveTo>
                  <a:lnTo>
                    <a:pt x="725055" y="578548"/>
                  </a:lnTo>
                  <a:lnTo>
                    <a:pt x="710641" y="539483"/>
                  </a:lnTo>
                  <a:lnTo>
                    <a:pt x="687616" y="507492"/>
                  </a:lnTo>
                  <a:lnTo>
                    <a:pt x="685469" y="505561"/>
                  </a:lnTo>
                  <a:lnTo>
                    <a:pt x="685469" y="623189"/>
                  </a:lnTo>
                  <a:lnTo>
                    <a:pt x="684695" y="639826"/>
                  </a:lnTo>
                  <a:lnTo>
                    <a:pt x="673328" y="684352"/>
                  </a:lnTo>
                  <a:lnTo>
                    <a:pt x="648411" y="718477"/>
                  </a:lnTo>
                  <a:lnTo>
                    <a:pt x="610450" y="738593"/>
                  </a:lnTo>
                  <a:lnTo>
                    <a:pt x="578815" y="742429"/>
                  </a:lnTo>
                  <a:lnTo>
                    <a:pt x="562368" y="741476"/>
                  </a:lnTo>
                  <a:lnTo>
                    <a:pt x="520509" y="726973"/>
                  </a:lnTo>
                  <a:lnTo>
                    <a:pt x="491032" y="697103"/>
                  </a:lnTo>
                  <a:lnTo>
                    <a:pt x="475157" y="655599"/>
                  </a:lnTo>
                  <a:lnTo>
                    <a:pt x="472147" y="623189"/>
                  </a:lnTo>
                  <a:lnTo>
                    <a:pt x="472922" y="606552"/>
                  </a:lnTo>
                  <a:lnTo>
                    <a:pt x="484289" y="562013"/>
                  </a:lnTo>
                  <a:lnTo>
                    <a:pt x="509193" y="527888"/>
                  </a:lnTo>
                  <a:lnTo>
                    <a:pt x="547179" y="507847"/>
                  </a:lnTo>
                  <a:lnTo>
                    <a:pt x="578815" y="503936"/>
                  </a:lnTo>
                  <a:lnTo>
                    <a:pt x="595249" y="504888"/>
                  </a:lnTo>
                  <a:lnTo>
                    <a:pt x="637108" y="519391"/>
                  </a:lnTo>
                  <a:lnTo>
                    <a:pt x="666584" y="549275"/>
                  </a:lnTo>
                  <a:lnTo>
                    <a:pt x="682459" y="590778"/>
                  </a:lnTo>
                  <a:lnTo>
                    <a:pt x="685469" y="623189"/>
                  </a:lnTo>
                  <a:lnTo>
                    <a:pt x="685469" y="505561"/>
                  </a:lnTo>
                  <a:lnTo>
                    <a:pt x="639178" y="475043"/>
                  </a:lnTo>
                  <a:lnTo>
                    <a:pt x="600100" y="465201"/>
                  </a:lnTo>
                  <a:lnTo>
                    <a:pt x="578815" y="463969"/>
                  </a:lnTo>
                  <a:lnTo>
                    <a:pt x="557530" y="465175"/>
                  </a:lnTo>
                  <a:lnTo>
                    <a:pt x="518439" y="474954"/>
                  </a:lnTo>
                  <a:lnTo>
                    <a:pt x="484365" y="494461"/>
                  </a:lnTo>
                  <a:lnTo>
                    <a:pt x="457504" y="522465"/>
                  </a:lnTo>
                  <a:lnTo>
                    <a:pt x="438569" y="558279"/>
                  </a:lnTo>
                  <a:lnTo>
                    <a:pt x="428955" y="600265"/>
                  </a:lnTo>
                  <a:lnTo>
                    <a:pt x="427761" y="623404"/>
                  </a:lnTo>
                  <a:lnTo>
                    <a:pt x="428955" y="646544"/>
                  </a:lnTo>
                  <a:lnTo>
                    <a:pt x="438569" y="688530"/>
                  </a:lnTo>
                  <a:lnTo>
                    <a:pt x="457555" y="724382"/>
                  </a:lnTo>
                  <a:lnTo>
                    <a:pt x="484365" y="752259"/>
                  </a:lnTo>
                  <a:lnTo>
                    <a:pt x="518439" y="771855"/>
                  </a:lnTo>
                  <a:lnTo>
                    <a:pt x="557530" y="781646"/>
                  </a:lnTo>
                  <a:lnTo>
                    <a:pt x="578815" y="782853"/>
                  </a:lnTo>
                  <a:lnTo>
                    <a:pt x="600100" y="781646"/>
                  </a:lnTo>
                  <a:lnTo>
                    <a:pt x="639178" y="771855"/>
                  </a:lnTo>
                  <a:lnTo>
                    <a:pt x="673252" y="752348"/>
                  </a:lnTo>
                  <a:lnTo>
                    <a:pt x="700100" y="724344"/>
                  </a:lnTo>
                  <a:lnTo>
                    <a:pt x="719048" y="688530"/>
                  </a:lnTo>
                  <a:lnTo>
                    <a:pt x="728649" y="646544"/>
                  </a:lnTo>
                  <a:lnTo>
                    <a:pt x="729856" y="623404"/>
                  </a:lnTo>
                  <a:close/>
                </a:path>
                <a:path w="1500505" h="783589">
                  <a:moveTo>
                    <a:pt x="947610" y="312915"/>
                  </a:moveTo>
                  <a:lnTo>
                    <a:pt x="917930" y="230098"/>
                  </a:lnTo>
                  <a:lnTo>
                    <a:pt x="904481" y="192557"/>
                  </a:lnTo>
                  <a:lnTo>
                    <a:pt x="861479" y="72529"/>
                  </a:lnTo>
                  <a:lnTo>
                    <a:pt x="861479" y="192557"/>
                  </a:lnTo>
                  <a:lnTo>
                    <a:pt x="770496" y="192557"/>
                  </a:lnTo>
                  <a:lnTo>
                    <a:pt x="815987" y="64477"/>
                  </a:lnTo>
                  <a:lnTo>
                    <a:pt x="861479" y="192557"/>
                  </a:lnTo>
                  <a:lnTo>
                    <a:pt x="861479" y="72529"/>
                  </a:lnTo>
                  <a:lnTo>
                    <a:pt x="858596" y="64477"/>
                  </a:lnTo>
                  <a:lnTo>
                    <a:pt x="837628" y="5956"/>
                  </a:lnTo>
                  <a:lnTo>
                    <a:pt x="793686" y="5956"/>
                  </a:lnTo>
                  <a:lnTo>
                    <a:pt x="683704" y="312915"/>
                  </a:lnTo>
                  <a:lnTo>
                    <a:pt x="727659" y="312915"/>
                  </a:lnTo>
                  <a:lnTo>
                    <a:pt x="757021" y="230098"/>
                  </a:lnTo>
                  <a:lnTo>
                    <a:pt x="874509" y="230098"/>
                  </a:lnTo>
                  <a:lnTo>
                    <a:pt x="903655" y="312915"/>
                  </a:lnTo>
                  <a:lnTo>
                    <a:pt x="947610" y="312915"/>
                  </a:lnTo>
                  <a:close/>
                </a:path>
                <a:path w="1500505" h="783589">
                  <a:moveTo>
                    <a:pt x="1003693" y="776884"/>
                  </a:moveTo>
                  <a:lnTo>
                    <a:pt x="938860" y="657186"/>
                  </a:lnTo>
                  <a:lnTo>
                    <a:pt x="934796" y="649681"/>
                  </a:lnTo>
                  <a:lnTo>
                    <a:pt x="958138" y="634949"/>
                  </a:lnTo>
                  <a:lnTo>
                    <a:pt x="971169" y="619874"/>
                  </a:lnTo>
                  <a:lnTo>
                    <a:pt x="974852" y="615619"/>
                  </a:lnTo>
                  <a:lnTo>
                    <a:pt x="984885" y="591731"/>
                  </a:lnTo>
                  <a:lnTo>
                    <a:pt x="988237" y="563333"/>
                  </a:lnTo>
                  <a:lnTo>
                    <a:pt x="986497" y="541147"/>
                  </a:lnTo>
                  <a:lnTo>
                    <a:pt x="981252" y="521982"/>
                  </a:lnTo>
                  <a:lnTo>
                    <a:pt x="972985" y="506806"/>
                  </a:lnTo>
                  <a:lnTo>
                    <a:pt x="972489" y="505879"/>
                  </a:lnTo>
                  <a:lnTo>
                    <a:pt x="960183" y="492887"/>
                  </a:lnTo>
                  <a:lnTo>
                    <a:pt x="944867" y="482879"/>
                  </a:lnTo>
                  <a:lnTo>
                    <a:pt x="944727" y="482828"/>
                  </a:lnTo>
                  <a:lnTo>
                    <a:pt x="944727" y="563118"/>
                  </a:lnTo>
                  <a:lnTo>
                    <a:pt x="943737" y="575792"/>
                  </a:lnTo>
                  <a:lnTo>
                    <a:pt x="919619" y="611479"/>
                  </a:lnTo>
                  <a:lnTo>
                    <a:pt x="881786" y="619874"/>
                  </a:lnTo>
                  <a:lnTo>
                    <a:pt x="881786" y="619429"/>
                  </a:lnTo>
                  <a:lnTo>
                    <a:pt x="826579" y="619429"/>
                  </a:lnTo>
                  <a:lnTo>
                    <a:pt x="826579" y="506806"/>
                  </a:lnTo>
                  <a:lnTo>
                    <a:pt x="881786" y="506806"/>
                  </a:lnTo>
                  <a:lnTo>
                    <a:pt x="919924" y="515188"/>
                  </a:lnTo>
                  <a:lnTo>
                    <a:pt x="943737" y="550481"/>
                  </a:lnTo>
                  <a:lnTo>
                    <a:pt x="944727" y="563118"/>
                  </a:lnTo>
                  <a:lnTo>
                    <a:pt x="944727" y="482828"/>
                  </a:lnTo>
                  <a:lnTo>
                    <a:pt x="926757" y="475691"/>
                  </a:lnTo>
                  <a:lnTo>
                    <a:pt x="905878" y="471373"/>
                  </a:lnTo>
                  <a:lnTo>
                    <a:pt x="882230" y="469925"/>
                  </a:lnTo>
                  <a:lnTo>
                    <a:pt x="782637" y="469925"/>
                  </a:lnTo>
                  <a:lnTo>
                    <a:pt x="782637" y="776884"/>
                  </a:lnTo>
                  <a:lnTo>
                    <a:pt x="826579" y="776884"/>
                  </a:lnTo>
                  <a:lnTo>
                    <a:pt x="826579" y="657186"/>
                  </a:lnTo>
                  <a:lnTo>
                    <a:pt x="890625" y="657186"/>
                  </a:lnTo>
                  <a:lnTo>
                    <a:pt x="952893" y="776884"/>
                  </a:lnTo>
                  <a:lnTo>
                    <a:pt x="1003693" y="776884"/>
                  </a:lnTo>
                  <a:close/>
                </a:path>
                <a:path w="1500505" h="783589">
                  <a:moveTo>
                    <a:pt x="1088707" y="469925"/>
                  </a:moveTo>
                  <a:lnTo>
                    <a:pt x="1046975" y="469925"/>
                  </a:lnTo>
                  <a:lnTo>
                    <a:pt x="1046975" y="776897"/>
                  </a:lnTo>
                  <a:lnTo>
                    <a:pt x="1088707" y="776897"/>
                  </a:lnTo>
                  <a:lnTo>
                    <a:pt x="1088707" y="469925"/>
                  </a:lnTo>
                  <a:close/>
                </a:path>
                <a:path w="1500505" h="783589">
                  <a:moveTo>
                    <a:pt x="1206855" y="313131"/>
                  </a:moveTo>
                  <a:lnTo>
                    <a:pt x="1142034" y="193433"/>
                  </a:lnTo>
                  <a:lnTo>
                    <a:pt x="1137958" y="185928"/>
                  </a:lnTo>
                  <a:lnTo>
                    <a:pt x="1161313" y="171196"/>
                  </a:lnTo>
                  <a:lnTo>
                    <a:pt x="1174330" y="156121"/>
                  </a:lnTo>
                  <a:lnTo>
                    <a:pt x="1178013" y="151866"/>
                  </a:lnTo>
                  <a:lnTo>
                    <a:pt x="1188059" y="127990"/>
                  </a:lnTo>
                  <a:lnTo>
                    <a:pt x="1191399" y="99580"/>
                  </a:lnTo>
                  <a:lnTo>
                    <a:pt x="1189659" y="77406"/>
                  </a:lnTo>
                  <a:lnTo>
                    <a:pt x="1184414" y="58242"/>
                  </a:lnTo>
                  <a:lnTo>
                    <a:pt x="1148041" y="19126"/>
                  </a:lnTo>
                  <a:lnTo>
                    <a:pt x="1147889" y="19075"/>
                  </a:lnTo>
                  <a:lnTo>
                    <a:pt x="1147889" y="99364"/>
                  </a:lnTo>
                  <a:lnTo>
                    <a:pt x="1146898" y="112039"/>
                  </a:lnTo>
                  <a:lnTo>
                    <a:pt x="1122781" y="147739"/>
                  </a:lnTo>
                  <a:lnTo>
                    <a:pt x="1084948" y="156121"/>
                  </a:lnTo>
                  <a:lnTo>
                    <a:pt x="1084948" y="155676"/>
                  </a:lnTo>
                  <a:lnTo>
                    <a:pt x="1029741" y="155676"/>
                  </a:lnTo>
                  <a:lnTo>
                    <a:pt x="1029741" y="43053"/>
                  </a:lnTo>
                  <a:lnTo>
                    <a:pt x="1084948" y="43053"/>
                  </a:lnTo>
                  <a:lnTo>
                    <a:pt x="1123099" y="51447"/>
                  </a:lnTo>
                  <a:lnTo>
                    <a:pt x="1146898" y="86728"/>
                  </a:lnTo>
                  <a:lnTo>
                    <a:pt x="1147889" y="99364"/>
                  </a:lnTo>
                  <a:lnTo>
                    <a:pt x="1147889" y="19075"/>
                  </a:lnTo>
                  <a:lnTo>
                    <a:pt x="1129931" y="11950"/>
                  </a:lnTo>
                  <a:lnTo>
                    <a:pt x="1109040" y="7620"/>
                  </a:lnTo>
                  <a:lnTo>
                    <a:pt x="1085392" y="6172"/>
                  </a:lnTo>
                  <a:lnTo>
                    <a:pt x="985799" y="6172"/>
                  </a:lnTo>
                  <a:lnTo>
                    <a:pt x="985799" y="313131"/>
                  </a:lnTo>
                  <a:lnTo>
                    <a:pt x="1029741" y="313131"/>
                  </a:lnTo>
                  <a:lnTo>
                    <a:pt x="1029741" y="193433"/>
                  </a:lnTo>
                  <a:lnTo>
                    <a:pt x="1093787" y="193433"/>
                  </a:lnTo>
                  <a:lnTo>
                    <a:pt x="1156055" y="313131"/>
                  </a:lnTo>
                  <a:lnTo>
                    <a:pt x="1206855" y="313131"/>
                  </a:lnTo>
                  <a:close/>
                </a:path>
                <a:path w="1500505" h="783589">
                  <a:moveTo>
                    <a:pt x="1258316" y="776884"/>
                  </a:moveTo>
                  <a:lnTo>
                    <a:pt x="1140396" y="613244"/>
                  </a:lnTo>
                  <a:lnTo>
                    <a:pt x="1256995" y="469925"/>
                  </a:lnTo>
                  <a:lnTo>
                    <a:pt x="1206639" y="469925"/>
                  </a:lnTo>
                  <a:lnTo>
                    <a:pt x="1093139" y="614121"/>
                  </a:lnTo>
                  <a:lnTo>
                    <a:pt x="1206639" y="776884"/>
                  </a:lnTo>
                  <a:lnTo>
                    <a:pt x="1258316" y="776884"/>
                  </a:lnTo>
                  <a:close/>
                </a:path>
                <a:path w="1500505" h="783589">
                  <a:moveTo>
                    <a:pt x="1436751" y="5842"/>
                  </a:moveTo>
                  <a:lnTo>
                    <a:pt x="1216139" y="5842"/>
                  </a:lnTo>
                  <a:lnTo>
                    <a:pt x="1216139" y="43942"/>
                  </a:lnTo>
                  <a:lnTo>
                    <a:pt x="1305572" y="43942"/>
                  </a:lnTo>
                  <a:lnTo>
                    <a:pt x="1305572" y="313182"/>
                  </a:lnTo>
                  <a:lnTo>
                    <a:pt x="1347304" y="313182"/>
                  </a:lnTo>
                  <a:lnTo>
                    <a:pt x="1347304" y="43942"/>
                  </a:lnTo>
                  <a:lnTo>
                    <a:pt x="1436751" y="43942"/>
                  </a:lnTo>
                  <a:lnTo>
                    <a:pt x="1436751" y="5842"/>
                  </a:lnTo>
                  <a:close/>
                </a:path>
                <a:path w="1500505" h="783589">
                  <a:moveTo>
                    <a:pt x="1500124" y="697826"/>
                  </a:moveTo>
                  <a:lnTo>
                    <a:pt x="1485861" y="649909"/>
                  </a:lnTo>
                  <a:lnTo>
                    <a:pt x="1442821" y="617715"/>
                  </a:lnTo>
                  <a:lnTo>
                    <a:pt x="1397660" y="600430"/>
                  </a:lnTo>
                  <a:lnTo>
                    <a:pt x="1385443" y="596544"/>
                  </a:lnTo>
                  <a:lnTo>
                    <a:pt x="1374635" y="592785"/>
                  </a:lnTo>
                  <a:lnTo>
                    <a:pt x="1339418" y="573938"/>
                  </a:lnTo>
                  <a:lnTo>
                    <a:pt x="1327429" y="544779"/>
                  </a:lnTo>
                  <a:lnTo>
                    <a:pt x="1328470" y="534555"/>
                  </a:lnTo>
                  <a:lnTo>
                    <a:pt x="1363865" y="504380"/>
                  </a:lnTo>
                  <a:lnTo>
                    <a:pt x="1389481" y="501726"/>
                  </a:lnTo>
                  <a:lnTo>
                    <a:pt x="1401622" y="502145"/>
                  </a:lnTo>
                  <a:lnTo>
                    <a:pt x="1448168" y="512127"/>
                  </a:lnTo>
                  <a:lnTo>
                    <a:pt x="1484007" y="529323"/>
                  </a:lnTo>
                  <a:lnTo>
                    <a:pt x="1488414" y="484936"/>
                  </a:lnTo>
                  <a:lnTo>
                    <a:pt x="1444256" y="469925"/>
                  </a:lnTo>
                  <a:lnTo>
                    <a:pt x="1404899" y="464121"/>
                  </a:lnTo>
                  <a:lnTo>
                    <a:pt x="1391031" y="463740"/>
                  </a:lnTo>
                  <a:lnTo>
                    <a:pt x="1366481" y="465150"/>
                  </a:lnTo>
                  <a:lnTo>
                    <a:pt x="1326070" y="476504"/>
                  </a:lnTo>
                  <a:lnTo>
                    <a:pt x="1288643" y="512965"/>
                  </a:lnTo>
                  <a:lnTo>
                    <a:pt x="1281493" y="546544"/>
                  </a:lnTo>
                  <a:lnTo>
                    <a:pt x="1282280" y="559384"/>
                  </a:lnTo>
                  <a:lnTo>
                    <a:pt x="1300111" y="599262"/>
                  </a:lnTo>
                  <a:lnTo>
                    <a:pt x="1335874" y="623468"/>
                  </a:lnTo>
                  <a:lnTo>
                    <a:pt x="1388706" y="641578"/>
                  </a:lnTo>
                  <a:lnTo>
                    <a:pt x="1400911" y="645731"/>
                  </a:lnTo>
                  <a:lnTo>
                    <a:pt x="1440776" y="667042"/>
                  </a:lnTo>
                  <a:lnTo>
                    <a:pt x="1454188" y="700252"/>
                  </a:lnTo>
                  <a:lnTo>
                    <a:pt x="1453146" y="710780"/>
                  </a:lnTo>
                  <a:lnTo>
                    <a:pt x="1417142" y="742276"/>
                  </a:lnTo>
                  <a:lnTo>
                    <a:pt x="1389926" y="745083"/>
                  </a:lnTo>
                  <a:lnTo>
                    <a:pt x="1376311" y="744588"/>
                  </a:lnTo>
                  <a:lnTo>
                    <a:pt x="1335163" y="737133"/>
                  </a:lnTo>
                  <a:lnTo>
                    <a:pt x="1297000" y="723938"/>
                  </a:lnTo>
                  <a:lnTo>
                    <a:pt x="1285697" y="718794"/>
                  </a:lnTo>
                  <a:lnTo>
                    <a:pt x="1279956" y="763193"/>
                  </a:lnTo>
                  <a:lnTo>
                    <a:pt x="1325003" y="777100"/>
                  </a:lnTo>
                  <a:lnTo>
                    <a:pt x="1366672" y="782701"/>
                  </a:lnTo>
                  <a:lnTo>
                    <a:pt x="1380426" y="783285"/>
                  </a:lnTo>
                  <a:lnTo>
                    <a:pt x="1408252" y="781888"/>
                  </a:lnTo>
                  <a:lnTo>
                    <a:pt x="1452968" y="770623"/>
                  </a:lnTo>
                  <a:lnTo>
                    <a:pt x="1492529" y="733767"/>
                  </a:lnTo>
                  <a:lnTo>
                    <a:pt x="1498219" y="716915"/>
                  </a:lnTo>
                  <a:lnTo>
                    <a:pt x="1500124" y="697826"/>
                  </a:lnTo>
                  <a:close/>
                </a:path>
              </a:pathLst>
            </a:custGeom>
            <a:solidFill>
              <a:srgbClr val="FFFFFF"/>
            </a:solidFill>
          </p:spPr>
          <p:txBody>
            <a:bodyPr wrap="square" lIns="0" tIns="0" rIns="0" bIns="0" rtlCol="0"/>
            <a:lstStyle/>
            <a:p>
              <a:endParaRPr/>
            </a:p>
          </p:txBody>
        </p:sp>
        <p:pic>
          <p:nvPicPr>
            <p:cNvPr id="37" name="object 37"/>
            <p:cNvPicPr/>
            <p:nvPr/>
          </p:nvPicPr>
          <p:blipFill>
            <a:blip r:embed="rId13" cstate="print"/>
            <a:stretch>
              <a:fillRect/>
            </a:stretch>
          </p:blipFill>
          <p:spPr>
            <a:xfrm>
              <a:off x="1401512" y="3351425"/>
              <a:ext cx="107988" cy="155028"/>
            </a:xfrm>
            <a:prstGeom prst="rect">
              <a:avLst/>
            </a:prstGeom>
          </p:spPr>
        </p:pic>
        <p:sp>
          <p:nvSpPr>
            <p:cNvPr id="38" name="object 38"/>
            <p:cNvSpPr/>
            <p:nvPr/>
          </p:nvSpPr>
          <p:spPr>
            <a:xfrm>
              <a:off x="1534007" y="3351199"/>
              <a:ext cx="21590" cy="155575"/>
            </a:xfrm>
            <a:custGeom>
              <a:avLst/>
              <a:gdLst/>
              <a:ahLst/>
              <a:cxnLst/>
              <a:rect l="l" t="t" r="r" b="b"/>
              <a:pathLst>
                <a:path w="21590" h="155575">
                  <a:moveTo>
                    <a:pt x="20980" y="0"/>
                  </a:moveTo>
                  <a:lnTo>
                    <a:pt x="0" y="0"/>
                  </a:lnTo>
                  <a:lnTo>
                    <a:pt x="0" y="155028"/>
                  </a:lnTo>
                  <a:lnTo>
                    <a:pt x="20980" y="155028"/>
                  </a:lnTo>
                  <a:lnTo>
                    <a:pt x="20980" y="0"/>
                  </a:lnTo>
                  <a:close/>
                </a:path>
              </a:pathLst>
            </a:custGeom>
            <a:solidFill>
              <a:srgbClr val="FFFFFF"/>
            </a:solidFill>
          </p:spPr>
          <p:txBody>
            <a:bodyPr wrap="square" lIns="0" tIns="0" rIns="0" bIns="0" rtlCol="0"/>
            <a:lstStyle/>
            <a:p>
              <a:endParaRPr/>
            </a:p>
          </p:txBody>
        </p:sp>
        <p:pic>
          <p:nvPicPr>
            <p:cNvPr id="39" name="object 39"/>
            <p:cNvPicPr/>
            <p:nvPr/>
          </p:nvPicPr>
          <p:blipFill>
            <a:blip r:embed="rId14" cstate="print"/>
            <a:stretch>
              <a:fillRect/>
            </a:stretch>
          </p:blipFill>
          <p:spPr>
            <a:xfrm>
              <a:off x="1590536" y="3351200"/>
              <a:ext cx="284660" cy="155032"/>
            </a:xfrm>
            <a:prstGeom prst="rect">
              <a:avLst/>
            </a:prstGeom>
          </p:spPr>
        </p:pic>
        <p:sp>
          <p:nvSpPr>
            <p:cNvPr id="40" name="object 40"/>
            <p:cNvSpPr/>
            <p:nvPr/>
          </p:nvSpPr>
          <p:spPr>
            <a:xfrm>
              <a:off x="1902574" y="3351199"/>
              <a:ext cx="21590" cy="155575"/>
            </a:xfrm>
            <a:custGeom>
              <a:avLst/>
              <a:gdLst/>
              <a:ahLst/>
              <a:cxnLst/>
              <a:rect l="l" t="t" r="r" b="b"/>
              <a:pathLst>
                <a:path w="21589" h="155575">
                  <a:moveTo>
                    <a:pt x="20980" y="0"/>
                  </a:moveTo>
                  <a:lnTo>
                    <a:pt x="0" y="0"/>
                  </a:lnTo>
                  <a:lnTo>
                    <a:pt x="0" y="155028"/>
                  </a:lnTo>
                  <a:lnTo>
                    <a:pt x="20980" y="155028"/>
                  </a:lnTo>
                  <a:lnTo>
                    <a:pt x="20980" y="0"/>
                  </a:lnTo>
                  <a:close/>
                </a:path>
              </a:pathLst>
            </a:custGeom>
            <a:solidFill>
              <a:srgbClr val="FFFFFF"/>
            </a:solidFill>
          </p:spPr>
          <p:txBody>
            <a:bodyPr wrap="square" lIns="0" tIns="0" rIns="0" bIns="0" rtlCol="0"/>
            <a:lstStyle/>
            <a:p>
              <a:endParaRPr/>
            </a:p>
          </p:txBody>
        </p:sp>
        <p:pic>
          <p:nvPicPr>
            <p:cNvPr id="41" name="object 41"/>
            <p:cNvPicPr/>
            <p:nvPr/>
          </p:nvPicPr>
          <p:blipFill>
            <a:blip r:embed="rId15" cstate="print"/>
            <a:stretch>
              <a:fillRect/>
            </a:stretch>
          </p:blipFill>
          <p:spPr>
            <a:xfrm>
              <a:off x="1959107" y="3351204"/>
              <a:ext cx="120357" cy="155028"/>
            </a:xfrm>
            <a:prstGeom prst="rect">
              <a:avLst/>
            </a:prstGeom>
          </p:spPr>
        </p:pic>
        <p:pic>
          <p:nvPicPr>
            <p:cNvPr id="42" name="object 42"/>
            <p:cNvPicPr/>
            <p:nvPr/>
          </p:nvPicPr>
          <p:blipFill>
            <a:blip r:embed="rId16" cstate="print"/>
            <a:stretch>
              <a:fillRect/>
            </a:stretch>
          </p:blipFill>
          <p:spPr>
            <a:xfrm>
              <a:off x="2105748" y="3348559"/>
              <a:ext cx="129184" cy="161201"/>
            </a:xfrm>
            <a:prstGeom prst="rect">
              <a:avLst/>
            </a:prstGeom>
          </p:spPr>
        </p:pic>
        <p:sp>
          <p:nvSpPr>
            <p:cNvPr id="43" name="object 43"/>
            <p:cNvSpPr/>
            <p:nvPr/>
          </p:nvSpPr>
          <p:spPr>
            <a:xfrm>
              <a:off x="2263635" y="3351212"/>
              <a:ext cx="121285" cy="154940"/>
            </a:xfrm>
            <a:custGeom>
              <a:avLst/>
              <a:gdLst/>
              <a:ahLst/>
              <a:cxnLst/>
              <a:rect l="l" t="t" r="r" b="b"/>
              <a:pathLst>
                <a:path w="121285" h="154939">
                  <a:moveTo>
                    <a:pt x="120789" y="0"/>
                  </a:moveTo>
                  <a:lnTo>
                    <a:pt x="99822" y="0"/>
                  </a:lnTo>
                  <a:lnTo>
                    <a:pt x="99822" y="63500"/>
                  </a:lnTo>
                  <a:lnTo>
                    <a:pt x="20980" y="63500"/>
                  </a:lnTo>
                  <a:lnTo>
                    <a:pt x="20980" y="0"/>
                  </a:lnTo>
                  <a:lnTo>
                    <a:pt x="0" y="0"/>
                  </a:lnTo>
                  <a:lnTo>
                    <a:pt x="0" y="63500"/>
                  </a:lnTo>
                  <a:lnTo>
                    <a:pt x="0" y="83820"/>
                  </a:lnTo>
                  <a:lnTo>
                    <a:pt x="0" y="154940"/>
                  </a:lnTo>
                  <a:lnTo>
                    <a:pt x="20980" y="154940"/>
                  </a:lnTo>
                  <a:lnTo>
                    <a:pt x="20980" y="83820"/>
                  </a:lnTo>
                  <a:lnTo>
                    <a:pt x="99822" y="83820"/>
                  </a:lnTo>
                  <a:lnTo>
                    <a:pt x="99822" y="154940"/>
                  </a:lnTo>
                  <a:lnTo>
                    <a:pt x="120789" y="154940"/>
                  </a:lnTo>
                  <a:lnTo>
                    <a:pt x="120789" y="83820"/>
                  </a:lnTo>
                  <a:lnTo>
                    <a:pt x="120789" y="63500"/>
                  </a:lnTo>
                  <a:lnTo>
                    <a:pt x="120789" y="0"/>
                  </a:lnTo>
                  <a:close/>
                </a:path>
              </a:pathLst>
            </a:custGeom>
            <a:solidFill>
              <a:srgbClr val="FFFFFF"/>
            </a:solidFill>
          </p:spPr>
          <p:txBody>
            <a:bodyPr wrap="square" lIns="0" tIns="0" rIns="0" bIns="0" rtlCol="0"/>
            <a:lstStyle/>
            <a:p>
              <a:endParaRPr/>
            </a:p>
          </p:txBody>
        </p:sp>
        <p:pic>
          <p:nvPicPr>
            <p:cNvPr id="44" name="object 44"/>
            <p:cNvPicPr/>
            <p:nvPr/>
          </p:nvPicPr>
          <p:blipFill>
            <a:blip r:embed="rId17" cstate="print"/>
            <a:stretch>
              <a:fillRect/>
            </a:stretch>
          </p:blipFill>
          <p:spPr>
            <a:xfrm>
              <a:off x="2403654" y="3350985"/>
              <a:ext cx="303864" cy="155244"/>
            </a:xfrm>
            <a:prstGeom prst="rect">
              <a:avLst/>
            </a:prstGeom>
          </p:spPr>
        </p:pic>
      </p:grpSp>
      <p:grpSp>
        <p:nvGrpSpPr>
          <p:cNvPr id="46" name="object 46"/>
          <p:cNvGrpSpPr/>
          <p:nvPr/>
        </p:nvGrpSpPr>
        <p:grpSpPr>
          <a:xfrm>
            <a:off x="3385067" y="1952626"/>
            <a:ext cx="2331209" cy="2239798"/>
            <a:chOff x="3500996" y="1739341"/>
            <a:chExt cx="2385060" cy="2385060"/>
          </a:xfrm>
        </p:grpSpPr>
        <p:sp>
          <p:nvSpPr>
            <p:cNvPr id="47" name="object 47"/>
            <p:cNvSpPr/>
            <p:nvPr/>
          </p:nvSpPr>
          <p:spPr>
            <a:xfrm>
              <a:off x="3500996" y="1739341"/>
              <a:ext cx="2385060" cy="2385060"/>
            </a:xfrm>
            <a:custGeom>
              <a:avLst/>
              <a:gdLst/>
              <a:ahLst/>
              <a:cxnLst/>
              <a:rect l="l" t="t" r="r" b="b"/>
              <a:pathLst>
                <a:path w="2385060" h="2385060">
                  <a:moveTo>
                    <a:pt x="2384996" y="0"/>
                  </a:moveTo>
                  <a:lnTo>
                    <a:pt x="0" y="0"/>
                  </a:lnTo>
                  <a:lnTo>
                    <a:pt x="0" y="2384996"/>
                  </a:lnTo>
                  <a:lnTo>
                    <a:pt x="2384996" y="2384996"/>
                  </a:lnTo>
                  <a:lnTo>
                    <a:pt x="2384996" y="0"/>
                  </a:lnTo>
                  <a:close/>
                </a:path>
              </a:pathLst>
            </a:custGeom>
            <a:solidFill>
              <a:srgbClr val="00B3DE"/>
            </a:solidFill>
          </p:spPr>
          <p:txBody>
            <a:bodyPr wrap="square" lIns="0" tIns="0" rIns="0" bIns="0" rtlCol="0"/>
            <a:lstStyle/>
            <a:p>
              <a:endParaRPr/>
            </a:p>
          </p:txBody>
        </p:sp>
        <p:pic>
          <p:nvPicPr>
            <p:cNvPr id="48" name="object 48"/>
            <p:cNvPicPr/>
            <p:nvPr/>
          </p:nvPicPr>
          <p:blipFill>
            <a:blip r:embed="rId18" cstate="print"/>
            <a:stretch>
              <a:fillRect/>
            </a:stretch>
          </p:blipFill>
          <p:spPr>
            <a:xfrm>
              <a:off x="4247412" y="3351645"/>
              <a:ext cx="111302" cy="155028"/>
            </a:xfrm>
            <a:prstGeom prst="rect">
              <a:avLst/>
            </a:prstGeom>
          </p:spPr>
        </p:pic>
        <p:pic>
          <p:nvPicPr>
            <p:cNvPr id="49" name="object 49"/>
            <p:cNvPicPr/>
            <p:nvPr/>
          </p:nvPicPr>
          <p:blipFill>
            <a:blip r:embed="rId19" cstate="print"/>
            <a:stretch>
              <a:fillRect/>
            </a:stretch>
          </p:blipFill>
          <p:spPr>
            <a:xfrm>
              <a:off x="4380579" y="3351428"/>
              <a:ext cx="393301" cy="155246"/>
            </a:xfrm>
            <a:prstGeom prst="rect">
              <a:avLst/>
            </a:prstGeom>
          </p:spPr>
        </p:pic>
        <p:sp>
          <p:nvSpPr>
            <p:cNvPr id="50" name="object 50"/>
            <p:cNvSpPr/>
            <p:nvPr/>
          </p:nvSpPr>
          <p:spPr>
            <a:xfrm>
              <a:off x="4800600" y="3351644"/>
              <a:ext cx="21590" cy="155575"/>
            </a:xfrm>
            <a:custGeom>
              <a:avLst/>
              <a:gdLst/>
              <a:ahLst/>
              <a:cxnLst/>
              <a:rect l="l" t="t" r="r" b="b"/>
              <a:pathLst>
                <a:path w="21589" h="155575">
                  <a:moveTo>
                    <a:pt x="20980" y="0"/>
                  </a:moveTo>
                  <a:lnTo>
                    <a:pt x="0" y="0"/>
                  </a:lnTo>
                  <a:lnTo>
                    <a:pt x="0" y="155028"/>
                  </a:lnTo>
                  <a:lnTo>
                    <a:pt x="20980" y="155028"/>
                  </a:lnTo>
                  <a:lnTo>
                    <a:pt x="20980" y="0"/>
                  </a:lnTo>
                  <a:close/>
                </a:path>
              </a:pathLst>
            </a:custGeom>
            <a:solidFill>
              <a:srgbClr val="FFFFFF"/>
            </a:solidFill>
          </p:spPr>
          <p:txBody>
            <a:bodyPr wrap="square" lIns="0" tIns="0" rIns="0" bIns="0" rtlCol="0"/>
            <a:lstStyle/>
            <a:p>
              <a:endParaRPr/>
            </a:p>
          </p:txBody>
        </p:sp>
        <p:pic>
          <p:nvPicPr>
            <p:cNvPr id="51" name="object 51"/>
            <p:cNvPicPr/>
            <p:nvPr/>
          </p:nvPicPr>
          <p:blipFill>
            <a:blip r:embed="rId20" cstate="print"/>
            <a:stretch>
              <a:fillRect/>
            </a:stretch>
          </p:blipFill>
          <p:spPr>
            <a:xfrm>
              <a:off x="4857137" y="3351645"/>
              <a:ext cx="120357" cy="155028"/>
            </a:xfrm>
            <a:prstGeom prst="rect">
              <a:avLst/>
            </a:prstGeom>
          </p:spPr>
        </p:pic>
        <p:pic>
          <p:nvPicPr>
            <p:cNvPr id="52" name="object 52"/>
            <p:cNvPicPr/>
            <p:nvPr/>
          </p:nvPicPr>
          <p:blipFill>
            <a:blip r:embed="rId21" cstate="print"/>
            <a:stretch>
              <a:fillRect/>
            </a:stretch>
          </p:blipFill>
          <p:spPr>
            <a:xfrm>
              <a:off x="5003994" y="3348779"/>
              <a:ext cx="128968" cy="161201"/>
            </a:xfrm>
            <a:prstGeom prst="rect">
              <a:avLst/>
            </a:prstGeom>
          </p:spPr>
        </p:pic>
        <p:sp>
          <p:nvSpPr>
            <p:cNvPr id="53" name="object 53"/>
            <p:cNvSpPr/>
            <p:nvPr/>
          </p:nvSpPr>
          <p:spPr>
            <a:xfrm>
              <a:off x="3950614" y="2376017"/>
              <a:ext cx="1500505" cy="783590"/>
            </a:xfrm>
            <a:custGeom>
              <a:avLst/>
              <a:gdLst/>
              <a:ahLst/>
              <a:cxnLst/>
              <a:rect l="l" t="t" r="r" b="b"/>
              <a:pathLst>
                <a:path w="1500504" h="783589">
                  <a:moveTo>
                    <a:pt x="311365" y="234086"/>
                  </a:moveTo>
                  <a:lnTo>
                    <a:pt x="297116" y="186156"/>
                  </a:lnTo>
                  <a:lnTo>
                    <a:pt x="254063" y="153974"/>
                  </a:lnTo>
                  <a:lnTo>
                    <a:pt x="208902" y="136690"/>
                  </a:lnTo>
                  <a:lnTo>
                    <a:pt x="196684" y="132791"/>
                  </a:lnTo>
                  <a:lnTo>
                    <a:pt x="185877" y="129044"/>
                  </a:lnTo>
                  <a:lnTo>
                    <a:pt x="150672" y="110185"/>
                  </a:lnTo>
                  <a:lnTo>
                    <a:pt x="138671" y="81038"/>
                  </a:lnTo>
                  <a:lnTo>
                    <a:pt x="139712" y="70815"/>
                  </a:lnTo>
                  <a:lnTo>
                    <a:pt x="175120" y="40627"/>
                  </a:lnTo>
                  <a:lnTo>
                    <a:pt x="200723" y="37985"/>
                  </a:lnTo>
                  <a:lnTo>
                    <a:pt x="212864" y="38392"/>
                  </a:lnTo>
                  <a:lnTo>
                    <a:pt x="259410" y="48374"/>
                  </a:lnTo>
                  <a:lnTo>
                    <a:pt x="295249" y="65582"/>
                  </a:lnTo>
                  <a:lnTo>
                    <a:pt x="299656" y="21196"/>
                  </a:lnTo>
                  <a:lnTo>
                    <a:pt x="255498" y="6184"/>
                  </a:lnTo>
                  <a:lnTo>
                    <a:pt x="216154" y="368"/>
                  </a:lnTo>
                  <a:lnTo>
                    <a:pt x="202272" y="0"/>
                  </a:lnTo>
                  <a:lnTo>
                    <a:pt x="177723" y="1409"/>
                  </a:lnTo>
                  <a:lnTo>
                    <a:pt x="137312" y="12763"/>
                  </a:lnTo>
                  <a:lnTo>
                    <a:pt x="99885" y="49212"/>
                  </a:lnTo>
                  <a:lnTo>
                    <a:pt x="92735" y="82804"/>
                  </a:lnTo>
                  <a:lnTo>
                    <a:pt x="93522" y="95643"/>
                  </a:lnTo>
                  <a:lnTo>
                    <a:pt x="111353" y="135509"/>
                  </a:lnTo>
                  <a:lnTo>
                    <a:pt x="147129" y="159715"/>
                  </a:lnTo>
                  <a:lnTo>
                    <a:pt x="199948" y="177825"/>
                  </a:lnTo>
                  <a:lnTo>
                    <a:pt x="212166" y="181991"/>
                  </a:lnTo>
                  <a:lnTo>
                    <a:pt x="252018" y="203301"/>
                  </a:lnTo>
                  <a:lnTo>
                    <a:pt x="265430" y="236512"/>
                  </a:lnTo>
                  <a:lnTo>
                    <a:pt x="264401" y="247027"/>
                  </a:lnTo>
                  <a:lnTo>
                    <a:pt x="228396" y="278523"/>
                  </a:lnTo>
                  <a:lnTo>
                    <a:pt x="201168" y="281343"/>
                  </a:lnTo>
                  <a:lnTo>
                    <a:pt x="187553" y="280847"/>
                  </a:lnTo>
                  <a:lnTo>
                    <a:pt x="146405" y="273392"/>
                  </a:lnTo>
                  <a:lnTo>
                    <a:pt x="108242" y="260184"/>
                  </a:lnTo>
                  <a:lnTo>
                    <a:pt x="96939" y="255054"/>
                  </a:lnTo>
                  <a:lnTo>
                    <a:pt x="91198" y="299453"/>
                  </a:lnTo>
                  <a:lnTo>
                    <a:pt x="136245" y="313359"/>
                  </a:lnTo>
                  <a:lnTo>
                    <a:pt x="177927" y="318947"/>
                  </a:lnTo>
                  <a:lnTo>
                    <a:pt x="191681" y="319544"/>
                  </a:lnTo>
                  <a:lnTo>
                    <a:pt x="219506" y="318135"/>
                  </a:lnTo>
                  <a:lnTo>
                    <a:pt x="264223" y="306870"/>
                  </a:lnTo>
                  <a:lnTo>
                    <a:pt x="303784" y="270014"/>
                  </a:lnTo>
                  <a:lnTo>
                    <a:pt x="309473" y="253161"/>
                  </a:lnTo>
                  <a:lnTo>
                    <a:pt x="311365" y="234086"/>
                  </a:lnTo>
                  <a:close/>
                </a:path>
                <a:path w="1500504" h="783589">
                  <a:moveTo>
                    <a:pt x="411416" y="469925"/>
                  </a:moveTo>
                  <a:lnTo>
                    <a:pt x="367461" y="469925"/>
                  </a:lnTo>
                  <a:lnTo>
                    <a:pt x="302539" y="722998"/>
                  </a:lnTo>
                  <a:lnTo>
                    <a:pt x="227685" y="476110"/>
                  </a:lnTo>
                  <a:lnTo>
                    <a:pt x="183730" y="476110"/>
                  </a:lnTo>
                  <a:lnTo>
                    <a:pt x="108877" y="722998"/>
                  </a:lnTo>
                  <a:lnTo>
                    <a:pt x="43942" y="469925"/>
                  </a:lnTo>
                  <a:lnTo>
                    <a:pt x="0" y="469925"/>
                  </a:lnTo>
                  <a:lnTo>
                    <a:pt x="86791" y="776884"/>
                  </a:lnTo>
                  <a:lnTo>
                    <a:pt x="131178" y="776884"/>
                  </a:lnTo>
                  <a:lnTo>
                    <a:pt x="205600" y="529996"/>
                  </a:lnTo>
                  <a:lnTo>
                    <a:pt x="280238" y="776884"/>
                  </a:lnTo>
                  <a:lnTo>
                    <a:pt x="324624" y="776884"/>
                  </a:lnTo>
                  <a:lnTo>
                    <a:pt x="411416" y="469925"/>
                  </a:lnTo>
                  <a:close/>
                </a:path>
                <a:path w="1500504" h="783589">
                  <a:moveTo>
                    <a:pt x="659625" y="313131"/>
                  </a:moveTo>
                  <a:lnTo>
                    <a:pt x="618769" y="6172"/>
                  </a:lnTo>
                  <a:lnTo>
                    <a:pt x="582777" y="6172"/>
                  </a:lnTo>
                  <a:lnTo>
                    <a:pt x="503059" y="158330"/>
                  </a:lnTo>
                  <a:lnTo>
                    <a:pt x="422452" y="6172"/>
                  </a:lnTo>
                  <a:lnTo>
                    <a:pt x="386892" y="6172"/>
                  </a:lnTo>
                  <a:lnTo>
                    <a:pt x="345605" y="313131"/>
                  </a:lnTo>
                  <a:lnTo>
                    <a:pt x="389547" y="313131"/>
                  </a:lnTo>
                  <a:lnTo>
                    <a:pt x="418693" y="80810"/>
                  </a:lnTo>
                  <a:lnTo>
                    <a:pt x="503720" y="240474"/>
                  </a:lnTo>
                  <a:lnTo>
                    <a:pt x="586968" y="81254"/>
                  </a:lnTo>
                  <a:lnTo>
                    <a:pt x="615899" y="313131"/>
                  </a:lnTo>
                  <a:lnTo>
                    <a:pt x="659625" y="313131"/>
                  </a:lnTo>
                  <a:close/>
                </a:path>
                <a:path w="1500504" h="783589">
                  <a:moveTo>
                    <a:pt x="729843" y="623404"/>
                  </a:moveTo>
                  <a:lnTo>
                    <a:pt x="725043" y="578548"/>
                  </a:lnTo>
                  <a:lnTo>
                    <a:pt x="710628" y="539483"/>
                  </a:lnTo>
                  <a:lnTo>
                    <a:pt x="687616" y="507492"/>
                  </a:lnTo>
                  <a:lnTo>
                    <a:pt x="685457" y="505548"/>
                  </a:lnTo>
                  <a:lnTo>
                    <a:pt x="685457" y="623189"/>
                  </a:lnTo>
                  <a:lnTo>
                    <a:pt x="684682" y="639826"/>
                  </a:lnTo>
                  <a:lnTo>
                    <a:pt x="673315" y="684352"/>
                  </a:lnTo>
                  <a:lnTo>
                    <a:pt x="648411" y="718477"/>
                  </a:lnTo>
                  <a:lnTo>
                    <a:pt x="610438" y="738593"/>
                  </a:lnTo>
                  <a:lnTo>
                    <a:pt x="578789" y="742429"/>
                  </a:lnTo>
                  <a:lnTo>
                    <a:pt x="562356" y="741476"/>
                  </a:lnTo>
                  <a:lnTo>
                    <a:pt x="520496" y="726973"/>
                  </a:lnTo>
                  <a:lnTo>
                    <a:pt x="491032" y="697103"/>
                  </a:lnTo>
                  <a:lnTo>
                    <a:pt x="475145" y="655599"/>
                  </a:lnTo>
                  <a:lnTo>
                    <a:pt x="472135" y="623189"/>
                  </a:lnTo>
                  <a:lnTo>
                    <a:pt x="472922" y="606552"/>
                  </a:lnTo>
                  <a:lnTo>
                    <a:pt x="484276" y="562013"/>
                  </a:lnTo>
                  <a:lnTo>
                    <a:pt x="509193" y="527888"/>
                  </a:lnTo>
                  <a:lnTo>
                    <a:pt x="547166" y="507847"/>
                  </a:lnTo>
                  <a:lnTo>
                    <a:pt x="578789" y="503936"/>
                  </a:lnTo>
                  <a:lnTo>
                    <a:pt x="595236" y="504888"/>
                  </a:lnTo>
                  <a:lnTo>
                    <a:pt x="637095" y="519391"/>
                  </a:lnTo>
                  <a:lnTo>
                    <a:pt x="666572" y="549275"/>
                  </a:lnTo>
                  <a:lnTo>
                    <a:pt x="682447" y="590778"/>
                  </a:lnTo>
                  <a:lnTo>
                    <a:pt x="685457" y="623189"/>
                  </a:lnTo>
                  <a:lnTo>
                    <a:pt x="685457" y="505548"/>
                  </a:lnTo>
                  <a:lnTo>
                    <a:pt x="639178" y="475043"/>
                  </a:lnTo>
                  <a:lnTo>
                    <a:pt x="600087" y="465201"/>
                  </a:lnTo>
                  <a:lnTo>
                    <a:pt x="578802" y="463969"/>
                  </a:lnTo>
                  <a:lnTo>
                    <a:pt x="557517" y="465175"/>
                  </a:lnTo>
                  <a:lnTo>
                    <a:pt x="518426" y="474954"/>
                  </a:lnTo>
                  <a:lnTo>
                    <a:pt x="484352" y="494461"/>
                  </a:lnTo>
                  <a:lnTo>
                    <a:pt x="457504" y="522465"/>
                  </a:lnTo>
                  <a:lnTo>
                    <a:pt x="438556" y="558279"/>
                  </a:lnTo>
                  <a:lnTo>
                    <a:pt x="428955" y="600265"/>
                  </a:lnTo>
                  <a:lnTo>
                    <a:pt x="427748" y="623404"/>
                  </a:lnTo>
                  <a:lnTo>
                    <a:pt x="428955" y="646544"/>
                  </a:lnTo>
                  <a:lnTo>
                    <a:pt x="438556" y="688530"/>
                  </a:lnTo>
                  <a:lnTo>
                    <a:pt x="457542" y="724382"/>
                  </a:lnTo>
                  <a:lnTo>
                    <a:pt x="484352" y="752259"/>
                  </a:lnTo>
                  <a:lnTo>
                    <a:pt x="518426" y="771855"/>
                  </a:lnTo>
                  <a:lnTo>
                    <a:pt x="557517" y="781646"/>
                  </a:lnTo>
                  <a:lnTo>
                    <a:pt x="578802" y="782853"/>
                  </a:lnTo>
                  <a:lnTo>
                    <a:pt x="600087" y="781646"/>
                  </a:lnTo>
                  <a:lnTo>
                    <a:pt x="639178" y="771855"/>
                  </a:lnTo>
                  <a:lnTo>
                    <a:pt x="673239" y="752348"/>
                  </a:lnTo>
                  <a:lnTo>
                    <a:pt x="700100" y="724344"/>
                  </a:lnTo>
                  <a:lnTo>
                    <a:pt x="719035" y="688530"/>
                  </a:lnTo>
                  <a:lnTo>
                    <a:pt x="728649" y="646544"/>
                  </a:lnTo>
                  <a:lnTo>
                    <a:pt x="729843" y="623404"/>
                  </a:lnTo>
                  <a:close/>
                </a:path>
                <a:path w="1500504" h="783589">
                  <a:moveTo>
                    <a:pt x="947597" y="312915"/>
                  </a:moveTo>
                  <a:lnTo>
                    <a:pt x="917917" y="230098"/>
                  </a:lnTo>
                  <a:lnTo>
                    <a:pt x="904468" y="192557"/>
                  </a:lnTo>
                  <a:lnTo>
                    <a:pt x="861466" y="72529"/>
                  </a:lnTo>
                  <a:lnTo>
                    <a:pt x="861466" y="192557"/>
                  </a:lnTo>
                  <a:lnTo>
                    <a:pt x="770483" y="192557"/>
                  </a:lnTo>
                  <a:lnTo>
                    <a:pt x="815975" y="64477"/>
                  </a:lnTo>
                  <a:lnTo>
                    <a:pt x="861466" y="192557"/>
                  </a:lnTo>
                  <a:lnTo>
                    <a:pt x="861466" y="72529"/>
                  </a:lnTo>
                  <a:lnTo>
                    <a:pt x="858583" y="64477"/>
                  </a:lnTo>
                  <a:lnTo>
                    <a:pt x="837615" y="5956"/>
                  </a:lnTo>
                  <a:lnTo>
                    <a:pt x="793673" y="5956"/>
                  </a:lnTo>
                  <a:lnTo>
                    <a:pt x="683691" y="312915"/>
                  </a:lnTo>
                  <a:lnTo>
                    <a:pt x="727646" y="312915"/>
                  </a:lnTo>
                  <a:lnTo>
                    <a:pt x="757008" y="230098"/>
                  </a:lnTo>
                  <a:lnTo>
                    <a:pt x="874496" y="230098"/>
                  </a:lnTo>
                  <a:lnTo>
                    <a:pt x="903643" y="312915"/>
                  </a:lnTo>
                  <a:lnTo>
                    <a:pt x="947597" y="312915"/>
                  </a:lnTo>
                  <a:close/>
                </a:path>
                <a:path w="1500504" h="783589">
                  <a:moveTo>
                    <a:pt x="1003681" y="776884"/>
                  </a:moveTo>
                  <a:lnTo>
                    <a:pt x="938847" y="657186"/>
                  </a:lnTo>
                  <a:lnTo>
                    <a:pt x="934783" y="649681"/>
                  </a:lnTo>
                  <a:lnTo>
                    <a:pt x="958138" y="634949"/>
                  </a:lnTo>
                  <a:lnTo>
                    <a:pt x="971156" y="619874"/>
                  </a:lnTo>
                  <a:lnTo>
                    <a:pt x="974839" y="615619"/>
                  </a:lnTo>
                  <a:lnTo>
                    <a:pt x="984872" y="591731"/>
                  </a:lnTo>
                  <a:lnTo>
                    <a:pt x="988225" y="563333"/>
                  </a:lnTo>
                  <a:lnTo>
                    <a:pt x="986485" y="541147"/>
                  </a:lnTo>
                  <a:lnTo>
                    <a:pt x="960170" y="492887"/>
                  </a:lnTo>
                  <a:lnTo>
                    <a:pt x="944714" y="482828"/>
                  </a:lnTo>
                  <a:lnTo>
                    <a:pt x="944714" y="563118"/>
                  </a:lnTo>
                  <a:lnTo>
                    <a:pt x="943724" y="575792"/>
                  </a:lnTo>
                  <a:lnTo>
                    <a:pt x="919607" y="611479"/>
                  </a:lnTo>
                  <a:lnTo>
                    <a:pt x="881773" y="619874"/>
                  </a:lnTo>
                  <a:lnTo>
                    <a:pt x="881773" y="619429"/>
                  </a:lnTo>
                  <a:lnTo>
                    <a:pt x="826566" y="619429"/>
                  </a:lnTo>
                  <a:lnTo>
                    <a:pt x="826566" y="506806"/>
                  </a:lnTo>
                  <a:lnTo>
                    <a:pt x="881773" y="506806"/>
                  </a:lnTo>
                  <a:lnTo>
                    <a:pt x="919924" y="515188"/>
                  </a:lnTo>
                  <a:lnTo>
                    <a:pt x="943724" y="550481"/>
                  </a:lnTo>
                  <a:lnTo>
                    <a:pt x="944714" y="563118"/>
                  </a:lnTo>
                  <a:lnTo>
                    <a:pt x="944714" y="482828"/>
                  </a:lnTo>
                  <a:lnTo>
                    <a:pt x="926757" y="475691"/>
                  </a:lnTo>
                  <a:lnTo>
                    <a:pt x="905865" y="471373"/>
                  </a:lnTo>
                  <a:lnTo>
                    <a:pt x="882218" y="469925"/>
                  </a:lnTo>
                  <a:lnTo>
                    <a:pt x="782624" y="469925"/>
                  </a:lnTo>
                  <a:lnTo>
                    <a:pt x="782624" y="776884"/>
                  </a:lnTo>
                  <a:lnTo>
                    <a:pt x="826566" y="776884"/>
                  </a:lnTo>
                  <a:lnTo>
                    <a:pt x="826566" y="657186"/>
                  </a:lnTo>
                  <a:lnTo>
                    <a:pt x="890612" y="657186"/>
                  </a:lnTo>
                  <a:lnTo>
                    <a:pt x="952881" y="776884"/>
                  </a:lnTo>
                  <a:lnTo>
                    <a:pt x="1003681" y="776884"/>
                  </a:lnTo>
                  <a:close/>
                </a:path>
                <a:path w="1500504" h="783589">
                  <a:moveTo>
                    <a:pt x="1088707" y="469925"/>
                  </a:moveTo>
                  <a:lnTo>
                    <a:pt x="1046975" y="469925"/>
                  </a:lnTo>
                  <a:lnTo>
                    <a:pt x="1046975" y="776897"/>
                  </a:lnTo>
                  <a:lnTo>
                    <a:pt x="1088707" y="776897"/>
                  </a:lnTo>
                  <a:lnTo>
                    <a:pt x="1088707" y="469925"/>
                  </a:lnTo>
                  <a:close/>
                </a:path>
                <a:path w="1500504" h="783589">
                  <a:moveTo>
                    <a:pt x="1206855" y="313131"/>
                  </a:moveTo>
                  <a:lnTo>
                    <a:pt x="1142022" y="193433"/>
                  </a:lnTo>
                  <a:lnTo>
                    <a:pt x="1137958" y="185928"/>
                  </a:lnTo>
                  <a:lnTo>
                    <a:pt x="1161300" y="171196"/>
                  </a:lnTo>
                  <a:lnTo>
                    <a:pt x="1174330" y="156121"/>
                  </a:lnTo>
                  <a:lnTo>
                    <a:pt x="1178001" y="151866"/>
                  </a:lnTo>
                  <a:lnTo>
                    <a:pt x="1188046" y="127990"/>
                  </a:lnTo>
                  <a:lnTo>
                    <a:pt x="1191399" y="99580"/>
                  </a:lnTo>
                  <a:lnTo>
                    <a:pt x="1189647" y="77406"/>
                  </a:lnTo>
                  <a:lnTo>
                    <a:pt x="1163345" y="29133"/>
                  </a:lnTo>
                  <a:lnTo>
                    <a:pt x="1147889" y="19075"/>
                  </a:lnTo>
                  <a:lnTo>
                    <a:pt x="1147889" y="99364"/>
                  </a:lnTo>
                  <a:lnTo>
                    <a:pt x="1146886" y="112039"/>
                  </a:lnTo>
                  <a:lnTo>
                    <a:pt x="1122781" y="147739"/>
                  </a:lnTo>
                  <a:lnTo>
                    <a:pt x="1084948" y="156121"/>
                  </a:lnTo>
                  <a:lnTo>
                    <a:pt x="1084948" y="155676"/>
                  </a:lnTo>
                  <a:lnTo>
                    <a:pt x="1029741" y="155676"/>
                  </a:lnTo>
                  <a:lnTo>
                    <a:pt x="1029741" y="43053"/>
                  </a:lnTo>
                  <a:lnTo>
                    <a:pt x="1084948" y="43053"/>
                  </a:lnTo>
                  <a:lnTo>
                    <a:pt x="1123086" y="51447"/>
                  </a:lnTo>
                  <a:lnTo>
                    <a:pt x="1146886" y="86728"/>
                  </a:lnTo>
                  <a:lnTo>
                    <a:pt x="1147889" y="99364"/>
                  </a:lnTo>
                  <a:lnTo>
                    <a:pt x="1147889" y="19075"/>
                  </a:lnTo>
                  <a:lnTo>
                    <a:pt x="1129919" y="11950"/>
                  </a:lnTo>
                  <a:lnTo>
                    <a:pt x="1109027" y="7620"/>
                  </a:lnTo>
                  <a:lnTo>
                    <a:pt x="1085392" y="6172"/>
                  </a:lnTo>
                  <a:lnTo>
                    <a:pt x="985799" y="6172"/>
                  </a:lnTo>
                  <a:lnTo>
                    <a:pt x="985799" y="313131"/>
                  </a:lnTo>
                  <a:lnTo>
                    <a:pt x="1029741" y="313131"/>
                  </a:lnTo>
                  <a:lnTo>
                    <a:pt x="1029741" y="193433"/>
                  </a:lnTo>
                  <a:lnTo>
                    <a:pt x="1093787" y="193433"/>
                  </a:lnTo>
                  <a:lnTo>
                    <a:pt x="1156055" y="313131"/>
                  </a:lnTo>
                  <a:lnTo>
                    <a:pt x="1206855" y="313131"/>
                  </a:lnTo>
                  <a:close/>
                </a:path>
                <a:path w="1500504" h="783589">
                  <a:moveTo>
                    <a:pt x="1258316" y="776884"/>
                  </a:moveTo>
                  <a:lnTo>
                    <a:pt x="1140383" y="613244"/>
                  </a:lnTo>
                  <a:lnTo>
                    <a:pt x="1256982" y="469925"/>
                  </a:lnTo>
                  <a:lnTo>
                    <a:pt x="1206639" y="469925"/>
                  </a:lnTo>
                  <a:lnTo>
                    <a:pt x="1093127" y="614121"/>
                  </a:lnTo>
                  <a:lnTo>
                    <a:pt x="1206639" y="776884"/>
                  </a:lnTo>
                  <a:lnTo>
                    <a:pt x="1258316" y="776884"/>
                  </a:lnTo>
                  <a:close/>
                </a:path>
                <a:path w="1500504" h="783589">
                  <a:moveTo>
                    <a:pt x="1436738" y="5842"/>
                  </a:moveTo>
                  <a:lnTo>
                    <a:pt x="1216126" y="5842"/>
                  </a:lnTo>
                  <a:lnTo>
                    <a:pt x="1216126" y="43942"/>
                  </a:lnTo>
                  <a:lnTo>
                    <a:pt x="1305560" y="43942"/>
                  </a:lnTo>
                  <a:lnTo>
                    <a:pt x="1305560" y="313182"/>
                  </a:lnTo>
                  <a:lnTo>
                    <a:pt x="1347292" y="313182"/>
                  </a:lnTo>
                  <a:lnTo>
                    <a:pt x="1347292" y="43942"/>
                  </a:lnTo>
                  <a:lnTo>
                    <a:pt x="1436738" y="43942"/>
                  </a:lnTo>
                  <a:lnTo>
                    <a:pt x="1436738" y="5842"/>
                  </a:lnTo>
                  <a:close/>
                </a:path>
                <a:path w="1500504" h="783589">
                  <a:moveTo>
                    <a:pt x="1500111" y="697826"/>
                  </a:moveTo>
                  <a:lnTo>
                    <a:pt x="1485861" y="649909"/>
                  </a:lnTo>
                  <a:lnTo>
                    <a:pt x="1442808" y="617715"/>
                  </a:lnTo>
                  <a:lnTo>
                    <a:pt x="1397647" y="600430"/>
                  </a:lnTo>
                  <a:lnTo>
                    <a:pt x="1385430" y="596544"/>
                  </a:lnTo>
                  <a:lnTo>
                    <a:pt x="1374622" y="592785"/>
                  </a:lnTo>
                  <a:lnTo>
                    <a:pt x="1339418" y="573938"/>
                  </a:lnTo>
                  <a:lnTo>
                    <a:pt x="1327416" y="544779"/>
                  </a:lnTo>
                  <a:lnTo>
                    <a:pt x="1328458" y="534555"/>
                  </a:lnTo>
                  <a:lnTo>
                    <a:pt x="1363865" y="504380"/>
                  </a:lnTo>
                  <a:lnTo>
                    <a:pt x="1389468" y="501726"/>
                  </a:lnTo>
                  <a:lnTo>
                    <a:pt x="1401610" y="502145"/>
                  </a:lnTo>
                  <a:lnTo>
                    <a:pt x="1448155" y="512127"/>
                  </a:lnTo>
                  <a:lnTo>
                    <a:pt x="1483995" y="529323"/>
                  </a:lnTo>
                  <a:lnTo>
                    <a:pt x="1488401" y="484936"/>
                  </a:lnTo>
                  <a:lnTo>
                    <a:pt x="1444244" y="469925"/>
                  </a:lnTo>
                  <a:lnTo>
                    <a:pt x="1404899" y="464121"/>
                  </a:lnTo>
                  <a:lnTo>
                    <a:pt x="1391018" y="463740"/>
                  </a:lnTo>
                  <a:lnTo>
                    <a:pt x="1366469" y="465150"/>
                  </a:lnTo>
                  <a:lnTo>
                    <a:pt x="1326057" y="476504"/>
                  </a:lnTo>
                  <a:lnTo>
                    <a:pt x="1288643" y="512965"/>
                  </a:lnTo>
                  <a:lnTo>
                    <a:pt x="1281480" y="546544"/>
                  </a:lnTo>
                  <a:lnTo>
                    <a:pt x="1282268" y="559384"/>
                  </a:lnTo>
                  <a:lnTo>
                    <a:pt x="1300099" y="599262"/>
                  </a:lnTo>
                  <a:lnTo>
                    <a:pt x="1335874" y="623468"/>
                  </a:lnTo>
                  <a:lnTo>
                    <a:pt x="1388694" y="641578"/>
                  </a:lnTo>
                  <a:lnTo>
                    <a:pt x="1400911" y="645731"/>
                  </a:lnTo>
                  <a:lnTo>
                    <a:pt x="1440764" y="667042"/>
                  </a:lnTo>
                  <a:lnTo>
                    <a:pt x="1454175" y="700252"/>
                  </a:lnTo>
                  <a:lnTo>
                    <a:pt x="1453146" y="710780"/>
                  </a:lnTo>
                  <a:lnTo>
                    <a:pt x="1417142" y="742276"/>
                  </a:lnTo>
                  <a:lnTo>
                    <a:pt x="1389913" y="745083"/>
                  </a:lnTo>
                  <a:lnTo>
                    <a:pt x="1376299" y="744588"/>
                  </a:lnTo>
                  <a:lnTo>
                    <a:pt x="1335151" y="737133"/>
                  </a:lnTo>
                  <a:lnTo>
                    <a:pt x="1296987" y="723938"/>
                  </a:lnTo>
                  <a:lnTo>
                    <a:pt x="1285684" y="718794"/>
                  </a:lnTo>
                  <a:lnTo>
                    <a:pt x="1279944" y="763193"/>
                  </a:lnTo>
                  <a:lnTo>
                    <a:pt x="1324991" y="777100"/>
                  </a:lnTo>
                  <a:lnTo>
                    <a:pt x="1366672" y="782701"/>
                  </a:lnTo>
                  <a:lnTo>
                    <a:pt x="1380426" y="783285"/>
                  </a:lnTo>
                  <a:lnTo>
                    <a:pt x="1408252" y="781888"/>
                  </a:lnTo>
                  <a:lnTo>
                    <a:pt x="1452968" y="770623"/>
                  </a:lnTo>
                  <a:lnTo>
                    <a:pt x="1492529" y="733767"/>
                  </a:lnTo>
                  <a:lnTo>
                    <a:pt x="1498219" y="716915"/>
                  </a:lnTo>
                  <a:lnTo>
                    <a:pt x="1500111" y="697826"/>
                  </a:lnTo>
                  <a:close/>
                </a:path>
              </a:pathLst>
            </a:custGeom>
            <a:solidFill>
              <a:srgbClr val="FFFFFF"/>
            </a:solidFill>
          </p:spPr>
          <p:txBody>
            <a:bodyPr wrap="square" lIns="0" tIns="0" rIns="0" bIns="0" rtlCol="0"/>
            <a:lstStyle/>
            <a:p>
              <a:endParaRPr/>
            </a:p>
          </p:txBody>
        </p:sp>
      </p:grpSp>
      <p:pic>
        <p:nvPicPr>
          <p:cNvPr id="56" name="Picture 55" descr="Text&#10;&#10;Description automatically generated">
            <a:extLst>
              <a:ext uri="{FF2B5EF4-FFF2-40B4-BE49-F238E27FC236}">
                <a16:creationId xmlns:a16="http://schemas.microsoft.com/office/drawing/2014/main" id="{FD32E726-9021-C170-07A4-9ACFC7F98D0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383241" y="4442585"/>
            <a:ext cx="2344814" cy="2235461"/>
          </a:xfrm>
          <a:prstGeom prst="rect">
            <a:avLst/>
          </a:prstGeom>
        </p:spPr>
      </p:pic>
      <p:sp>
        <p:nvSpPr>
          <p:cNvPr id="60" name="TextBox 59">
            <a:extLst>
              <a:ext uri="{FF2B5EF4-FFF2-40B4-BE49-F238E27FC236}">
                <a16:creationId xmlns:a16="http://schemas.microsoft.com/office/drawing/2014/main" id="{A799F0EB-35C1-2AEA-FD4D-27460EF4B447}"/>
              </a:ext>
            </a:extLst>
          </p:cNvPr>
          <p:cNvSpPr txBox="1"/>
          <p:nvPr/>
        </p:nvSpPr>
        <p:spPr>
          <a:xfrm>
            <a:off x="472144" y="416968"/>
            <a:ext cx="5486400" cy="646331"/>
          </a:xfrm>
          <a:prstGeom prst="rect">
            <a:avLst/>
          </a:prstGeom>
          <a:noFill/>
        </p:spPr>
        <p:txBody>
          <a:bodyPr wrap="square" rtlCol="0">
            <a:spAutoFit/>
          </a:bodyPr>
          <a:lstStyle/>
          <a:p>
            <a:r>
              <a:rPr lang="en-US" sz="3600" b="1" dirty="0">
                <a:solidFill>
                  <a:srgbClr val="00BBDD"/>
                </a:solidFill>
                <a:latin typeface="Recoleta Bold" panose="00000800000000000000" pitchFamily="50" charset="0"/>
              </a:rPr>
              <a:t>Our Regions</a:t>
            </a:r>
            <a:endParaRPr lang="en-GB" sz="3600" b="1" dirty="0">
              <a:solidFill>
                <a:srgbClr val="00BBDD"/>
              </a:solidFill>
              <a:latin typeface="Recoleta Bold" panose="00000800000000000000" pitchFamily="50" charset="0"/>
            </a:endParaRPr>
          </a:p>
        </p:txBody>
      </p:sp>
      <p:sp>
        <p:nvSpPr>
          <p:cNvPr id="61" name="TextBox 60">
            <a:extLst>
              <a:ext uri="{FF2B5EF4-FFF2-40B4-BE49-F238E27FC236}">
                <a16:creationId xmlns:a16="http://schemas.microsoft.com/office/drawing/2014/main" id="{B4C77122-7AF7-0B91-51ED-C4F1924FEFA4}"/>
              </a:ext>
            </a:extLst>
          </p:cNvPr>
          <p:cNvSpPr txBox="1"/>
          <p:nvPr/>
        </p:nvSpPr>
        <p:spPr>
          <a:xfrm>
            <a:off x="495373" y="1077181"/>
            <a:ext cx="6533375" cy="369332"/>
          </a:xfrm>
          <a:prstGeom prst="rect">
            <a:avLst/>
          </a:prstGeom>
          <a:noFill/>
        </p:spPr>
        <p:txBody>
          <a:bodyPr wrap="square" rtlCol="0">
            <a:spAutoFit/>
          </a:bodyPr>
          <a:lstStyle/>
          <a:p>
            <a:r>
              <a:rPr lang="en-GB" dirty="0"/>
              <a:t>We also have regional centres in 7 other cities across the UK.</a:t>
            </a:r>
          </a:p>
        </p:txBody>
      </p:sp>
      <p:pic>
        <p:nvPicPr>
          <p:cNvPr id="62" name="Picture 61">
            <a:extLst>
              <a:ext uri="{FF2B5EF4-FFF2-40B4-BE49-F238E27FC236}">
                <a16:creationId xmlns:a16="http://schemas.microsoft.com/office/drawing/2014/main" id="{D651986D-530D-B16F-0135-F1FE0FCCD491}"/>
              </a:ext>
            </a:extLst>
          </p:cNvPr>
          <p:cNvPicPr>
            <a:picLocks noChangeAspect="1"/>
          </p:cNvPicPr>
          <p:nvPr/>
        </p:nvPicPr>
        <p:blipFill rotWithShape="1">
          <a:blip r:embed="rId23"/>
          <a:srcRect t="5843" b="5843"/>
          <a:stretch/>
        </p:blipFill>
        <p:spPr>
          <a:xfrm>
            <a:off x="7727950" y="1"/>
            <a:ext cx="5162810" cy="75628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812287" y="782064"/>
            <a:ext cx="4638040" cy="5874365"/>
          </a:xfrm>
          <a:prstGeom prst="rect">
            <a:avLst/>
          </a:prstGeom>
        </p:spPr>
        <p:txBody>
          <a:bodyPr vert="horz" wrap="square" lIns="0" tIns="12700" rIns="0" bIns="0" rtlCol="0">
            <a:spAutoFit/>
          </a:bodyPr>
          <a:lstStyle/>
          <a:p>
            <a:pPr algn="ctr">
              <a:lnSpc>
                <a:spcPct val="100000"/>
              </a:lnSpc>
            </a:pPr>
            <a:endParaRPr lang="en-GB" sz="1200" dirty="0">
              <a:latin typeface="Helvetica LT Pro Light" panose="020B0303020202020204" pitchFamily="34" charset="0"/>
              <a:cs typeface="Helvetica"/>
            </a:endParaRPr>
          </a:p>
          <a:p>
            <a:pPr algn="ctr">
              <a:lnSpc>
                <a:spcPct val="100000"/>
              </a:lnSpc>
            </a:pPr>
            <a:r>
              <a:rPr sz="1400" b="1" dirty="0">
                <a:latin typeface="Helvetica LT Pro Light" panose="020B0303020202020204" pitchFamily="34" charset="0"/>
                <a:cs typeface="Helvetica"/>
              </a:rPr>
              <a:t>January</a:t>
            </a:r>
            <a:r>
              <a:rPr sz="1400" b="1" spc="-35" dirty="0">
                <a:latin typeface="Helvetica LT Pro Light" panose="020B0303020202020204" pitchFamily="34" charset="0"/>
                <a:cs typeface="Helvetica"/>
              </a:rPr>
              <a:t> </a:t>
            </a:r>
            <a:r>
              <a:rPr sz="1400" b="1" spc="-20" dirty="0">
                <a:latin typeface="Helvetica LT Pro Light" panose="020B0303020202020204" pitchFamily="34" charset="0"/>
                <a:cs typeface="Helvetica"/>
              </a:rPr>
              <a:t>2019</a:t>
            </a:r>
            <a:endParaRPr sz="1400" b="1" dirty="0">
              <a:latin typeface="Helvetica LT Pro Light" panose="020B0303020202020204" pitchFamily="34" charset="0"/>
              <a:cs typeface="Helvetica"/>
            </a:endParaRPr>
          </a:p>
          <a:p>
            <a:pPr marL="217804" marR="210185" algn="ctr">
              <a:lnSpc>
                <a:spcPct val="118100"/>
              </a:lnSpc>
            </a:pPr>
            <a:r>
              <a:rPr sz="1200" dirty="0">
                <a:latin typeface="Helvetica LT Pro Light" panose="020B0303020202020204" pitchFamily="34" charset="0"/>
                <a:cs typeface="Arial"/>
              </a:rPr>
              <a:t>The</a:t>
            </a:r>
            <a:r>
              <a:rPr sz="1200" spc="-25" dirty="0">
                <a:latin typeface="Helvetica LT Pro Light" panose="020B0303020202020204" pitchFamily="34" charset="0"/>
                <a:cs typeface="Arial"/>
              </a:rPr>
              <a:t> </a:t>
            </a:r>
            <a:r>
              <a:rPr sz="1200" dirty="0">
                <a:latin typeface="Helvetica LT Pro Light" panose="020B0303020202020204" pitchFamily="34" charset="0"/>
                <a:cs typeface="Arial"/>
              </a:rPr>
              <a:t>Duchess</a:t>
            </a:r>
            <a:r>
              <a:rPr sz="1200" spc="-20" dirty="0">
                <a:latin typeface="Helvetica LT Pro Light" panose="020B0303020202020204" pitchFamily="34" charset="0"/>
                <a:cs typeface="Arial"/>
              </a:rPr>
              <a:t> </a:t>
            </a:r>
            <a:r>
              <a:rPr sz="1200" dirty="0">
                <a:latin typeface="Helvetica LT Pro Light" panose="020B0303020202020204" pitchFamily="34" charset="0"/>
                <a:cs typeface="Arial"/>
              </a:rPr>
              <a:t>of</a:t>
            </a:r>
            <a:r>
              <a:rPr sz="1200" spc="-20" dirty="0">
                <a:latin typeface="Helvetica LT Pro Light" panose="020B0303020202020204" pitchFamily="34" charset="0"/>
                <a:cs typeface="Arial"/>
              </a:rPr>
              <a:t> </a:t>
            </a:r>
            <a:r>
              <a:rPr sz="1200" dirty="0">
                <a:latin typeface="Helvetica LT Pro Light" panose="020B0303020202020204" pitchFamily="34" charset="0"/>
                <a:cs typeface="Arial"/>
              </a:rPr>
              <a:t>Sussex</a:t>
            </a:r>
            <a:r>
              <a:rPr sz="1200" spc="-25" dirty="0">
                <a:latin typeface="Helvetica LT Pro Light" panose="020B0303020202020204" pitchFamily="34" charset="0"/>
                <a:cs typeface="Arial"/>
              </a:rPr>
              <a:t> </a:t>
            </a:r>
            <a:r>
              <a:rPr sz="1200" dirty="0">
                <a:latin typeface="Helvetica LT Pro Light" panose="020B0303020202020204" pitchFamily="34" charset="0"/>
                <a:cs typeface="Arial"/>
              </a:rPr>
              <a:t>became</a:t>
            </a:r>
            <a:r>
              <a:rPr sz="1200" spc="-20" dirty="0">
                <a:latin typeface="Helvetica LT Pro Light" panose="020B0303020202020204" pitchFamily="34" charset="0"/>
                <a:cs typeface="Arial"/>
              </a:rPr>
              <a:t> </a:t>
            </a:r>
            <a:r>
              <a:rPr sz="1200" dirty="0">
                <a:latin typeface="Helvetica LT Pro Light" panose="020B0303020202020204" pitchFamily="34" charset="0"/>
                <a:cs typeface="Arial"/>
              </a:rPr>
              <a:t>our</a:t>
            </a:r>
            <a:r>
              <a:rPr sz="1200" spc="-20" dirty="0">
                <a:latin typeface="Helvetica LT Pro Light" panose="020B0303020202020204" pitchFamily="34" charset="0"/>
                <a:cs typeface="Arial"/>
              </a:rPr>
              <a:t> </a:t>
            </a:r>
            <a:r>
              <a:rPr sz="1200" spc="-10" dirty="0">
                <a:latin typeface="Helvetica LT Pro Light" panose="020B0303020202020204" pitchFamily="34" charset="0"/>
                <a:cs typeface="Arial"/>
              </a:rPr>
              <a:t>Royal</a:t>
            </a:r>
            <a:r>
              <a:rPr sz="1200" spc="-20" dirty="0">
                <a:latin typeface="Helvetica LT Pro Light" panose="020B0303020202020204" pitchFamily="34" charset="0"/>
                <a:cs typeface="Arial"/>
              </a:rPr>
              <a:t> </a:t>
            </a:r>
            <a:r>
              <a:rPr sz="1200" dirty="0">
                <a:latin typeface="Helvetica LT Pro Light" panose="020B0303020202020204" pitchFamily="34" charset="0"/>
                <a:cs typeface="Arial"/>
              </a:rPr>
              <a:t>Patron.</a:t>
            </a:r>
            <a:r>
              <a:rPr sz="1200" spc="-25" dirty="0">
                <a:latin typeface="Helvetica LT Pro Light" panose="020B0303020202020204" pitchFamily="34" charset="0"/>
                <a:cs typeface="Arial"/>
              </a:rPr>
              <a:t> </a:t>
            </a:r>
            <a:r>
              <a:rPr sz="1200" dirty="0">
                <a:latin typeface="Helvetica LT Pro Light" panose="020B0303020202020204" pitchFamily="34" charset="0"/>
                <a:cs typeface="Arial"/>
              </a:rPr>
              <a:t>This</a:t>
            </a:r>
            <a:r>
              <a:rPr sz="1200" spc="-20" dirty="0">
                <a:latin typeface="Helvetica LT Pro Light" panose="020B0303020202020204" pitchFamily="34" charset="0"/>
                <a:cs typeface="Arial"/>
              </a:rPr>
              <a:t> </a:t>
            </a:r>
            <a:r>
              <a:rPr sz="1200" spc="-10" dirty="0">
                <a:latin typeface="Helvetica LT Pro Light" panose="020B0303020202020204" pitchFamily="34" charset="0"/>
                <a:cs typeface="Arial"/>
              </a:rPr>
              <a:t>raised </a:t>
            </a:r>
            <a:r>
              <a:rPr sz="1200" dirty="0">
                <a:latin typeface="Helvetica LT Pro Light" panose="020B0303020202020204" pitchFamily="34" charset="0"/>
                <a:cs typeface="Arial"/>
              </a:rPr>
              <a:t>awareness</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of</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our</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service,</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and</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our</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client</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numbers</a:t>
            </a:r>
            <a:r>
              <a:rPr sz="1200" spc="15" dirty="0">
                <a:latin typeface="Helvetica LT Pro Light" panose="020B0303020202020204" pitchFamily="34" charset="0"/>
                <a:cs typeface="Arial"/>
              </a:rPr>
              <a:t> </a:t>
            </a:r>
            <a:r>
              <a:rPr sz="1200" spc="-10" dirty="0">
                <a:latin typeface="Helvetica LT Pro Light" panose="020B0303020202020204" pitchFamily="34" charset="0"/>
                <a:cs typeface="Arial"/>
              </a:rPr>
              <a:t>increased.</a:t>
            </a:r>
            <a:endParaRPr sz="1200" dirty="0">
              <a:latin typeface="Helvetica LT Pro Light" panose="020B0303020202020204" pitchFamily="34" charset="0"/>
              <a:cs typeface="Arial"/>
            </a:endParaRPr>
          </a:p>
          <a:p>
            <a:pPr>
              <a:lnSpc>
                <a:spcPct val="100000"/>
              </a:lnSpc>
              <a:spcBef>
                <a:spcPts val="10"/>
              </a:spcBef>
            </a:pPr>
            <a:endParaRPr sz="1450" dirty="0">
              <a:latin typeface="Helvetica LT Pro Light" panose="020B0303020202020204" pitchFamily="34" charset="0"/>
              <a:cs typeface="Arial"/>
            </a:endParaRPr>
          </a:p>
          <a:p>
            <a:pPr algn="ctr">
              <a:lnSpc>
                <a:spcPct val="100000"/>
              </a:lnSpc>
            </a:pPr>
            <a:r>
              <a:rPr sz="1400" b="1" dirty="0">
                <a:latin typeface="Helvetica LT Pro Light" panose="020B0303020202020204" pitchFamily="34" charset="0"/>
                <a:cs typeface="Helvetica"/>
              </a:rPr>
              <a:t>September </a:t>
            </a:r>
            <a:r>
              <a:rPr sz="1400" b="1" spc="-20" dirty="0">
                <a:latin typeface="Helvetica LT Pro Light" panose="020B0303020202020204" pitchFamily="34" charset="0"/>
                <a:cs typeface="Helvetica"/>
              </a:rPr>
              <a:t>2019</a:t>
            </a:r>
            <a:endParaRPr sz="1400" b="1" dirty="0">
              <a:latin typeface="Helvetica LT Pro Light" panose="020B0303020202020204" pitchFamily="34" charset="0"/>
              <a:cs typeface="Helvetica"/>
            </a:endParaRPr>
          </a:p>
          <a:p>
            <a:pPr marL="264795" marR="256540" algn="ctr">
              <a:lnSpc>
                <a:spcPct val="118100"/>
              </a:lnSpc>
            </a:pPr>
            <a:r>
              <a:rPr sz="1200" dirty="0">
                <a:latin typeface="Helvetica LT Pro Light" panose="020B0303020202020204" pitchFamily="34" charset="0"/>
                <a:cs typeface="Arial"/>
              </a:rPr>
              <a:t>The</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launch</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of</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the</a:t>
            </a:r>
            <a:r>
              <a:rPr sz="1200" spc="-15" dirty="0">
                <a:latin typeface="Helvetica LT Pro Light" panose="020B0303020202020204" pitchFamily="34" charset="0"/>
                <a:cs typeface="Arial"/>
              </a:rPr>
              <a:t> </a:t>
            </a:r>
            <a:r>
              <a:rPr sz="1200" spc="-10" dirty="0">
                <a:latin typeface="Helvetica LT Pro Light" panose="020B0303020202020204" pitchFamily="34" charset="0"/>
                <a:cs typeface="Arial"/>
              </a:rPr>
              <a:t>Smart </a:t>
            </a:r>
            <a:r>
              <a:rPr sz="1200" dirty="0">
                <a:latin typeface="Helvetica LT Pro Light" panose="020B0303020202020204" pitchFamily="34" charset="0"/>
                <a:cs typeface="Arial"/>
              </a:rPr>
              <a:t>Set</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a</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collaboration</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with</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four</a:t>
            </a:r>
            <a:r>
              <a:rPr sz="1200" spc="-15" dirty="0">
                <a:latin typeface="Helvetica LT Pro Light" panose="020B0303020202020204" pitchFamily="34" charset="0"/>
                <a:cs typeface="Arial"/>
              </a:rPr>
              <a:t> </a:t>
            </a:r>
            <a:r>
              <a:rPr sz="1200" spc="-10" dirty="0">
                <a:latin typeface="Helvetica LT Pro Light" panose="020B0303020202020204" pitchFamily="34" charset="0"/>
                <a:cs typeface="Arial"/>
              </a:rPr>
              <a:t>British Retailers</a:t>
            </a:r>
            <a:r>
              <a:rPr sz="1200" spc="35" dirty="0">
                <a:latin typeface="Helvetica LT Pro Light" panose="020B0303020202020204" pitchFamily="34" charset="0"/>
                <a:cs typeface="Arial"/>
              </a:rPr>
              <a:t> </a:t>
            </a:r>
            <a:r>
              <a:rPr sz="1200" dirty="0">
                <a:latin typeface="Helvetica LT Pro Light" panose="020B0303020202020204" pitchFamily="34" charset="0"/>
                <a:cs typeface="Arial"/>
              </a:rPr>
              <a:t>to</a:t>
            </a:r>
            <a:r>
              <a:rPr sz="1200" spc="40" dirty="0">
                <a:latin typeface="Helvetica LT Pro Light" panose="020B0303020202020204" pitchFamily="34" charset="0"/>
                <a:cs typeface="Arial"/>
              </a:rPr>
              <a:t> </a:t>
            </a:r>
            <a:r>
              <a:rPr sz="1200" dirty="0">
                <a:latin typeface="Helvetica LT Pro Light" panose="020B0303020202020204" pitchFamily="34" charset="0"/>
                <a:cs typeface="Arial"/>
              </a:rPr>
              <a:t>provide</a:t>
            </a:r>
            <a:r>
              <a:rPr sz="1200" spc="35" dirty="0">
                <a:latin typeface="Helvetica LT Pro Light" panose="020B0303020202020204" pitchFamily="34" charset="0"/>
                <a:cs typeface="Arial"/>
              </a:rPr>
              <a:t> </a:t>
            </a:r>
            <a:r>
              <a:rPr sz="1200" dirty="0">
                <a:latin typeface="Helvetica LT Pro Light" panose="020B0303020202020204" pitchFamily="34" charset="0"/>
                <a:cs typeface="Arial"/>
              </a:rPr>
              <a:t>high</a:t>
            </a:r>
            <a:r>
              <a:rPr sz="1200" spc="40" dirty="0">
                <a:latin typeface="Helvetica LT Pro Light" panose="020B0303020202020204" pitchFamily="34" charset="0"/>
                <a:cs typeface="Arial"/>
              </a:rPr>
              <a:t> </a:t>
            </a:r>
            <a:r>
              <a:rPr sz="1200" dirty="0">
                <a:latin typeface="Helvetica LT Pro Light" panose="020B0303020202020204" pitchFamily="34" charset="0"/>
                <a:cs typeface="Arial"/>
              </a:rPr>
              <a:t>quality</a:t>
            </a:r>
            <a:r>
              <a:rPr sz="1200" spc="35" dirty="0">
                <a:latin typeface="Helvetica LT Pro Light" panose="020B0303020202020204" pitchFamily="34" charset="0"/>
                <a:cs typeface="Arial"/>
              </a:rPr>
              <a:t> </a:t>
            </a:r>
            <a:r>
              <a:rPr sz="1200" dirty="0">
                <a:latin typeface="Helvetica LT Pro Light" panose="020B0303020202020204" pitchFamily="34" charset="0"/>
                <a:cs typeface="Arial"/>
              </a:rPr>
              <a:t>clothing</a:t>
            </a:r>
            <a:r>
              <a:rPr sz="1200" spc="40" dirty="0">
                <a:latin typeface="Helvetica LT Pro Light" panose="020B0303020202020204" pitchFamily="34" charset="0"/>
                <a:cs typeface="Arial"/>
              </a:rPr>
              <a:t> </a:t>
            </a:r>
            <a:r>
              <a:rPr sz="1200" dirty="0">
                <a:latin typeface="Helvetica LT Pro Light" panose="020B0303020202020204" pitchFamily="34" charset="0"/>
                <a:cs typeface="Arial"/>
              </a:rPr>
              <a:t>for</a:t>
            </a:r>
            <a:r>
              <a:rPr sz="1200" spc="35" dirty="0">
                <a:latin typeface="Helvetica LT Pro Light" panose="020B0303020202020204" pitchFamily="34" charset="0"/>
                <a:cs typeface="Arial"/>
              </a:rPr>
              <a:t> </a:t>
            </a:r>
            <a:r>
              <a:rPr sz="1200" dirty="0">
                <a:latin typeface="Helvetica LT Pro Light" panose="020B0303020202020204" pitchFamily="34" charset="0"/>
                <a:cs typeface="Arial"/>
              </a:rPr>
              <a:t>our</a:t>
            </a:r>
            <a:r>
              <a:rPr sz="1200" spc="40" dirty="0">
                <a:latin typeface="Helvetica LT Pro Light" panose="020B0303020202020204" pitchFamily="34" charset="0"/>
                <a:cs typeface="Arial"/>
              </a:rPr>
              <a:t> </a:t>
            </a:r>
            <a:r>
              <a:rPr sz="1200" spc="-10" dirty="0">
                <a:latin typeface="Helvetica LT Pro Light" panose="020B0303020202020204" pitchFamily="34" charset="0"/>
                <a:cs typeface="Arial"/>
              </a:rPr>
              <a:t>wardrobe.</a:t>
            </a:r>
            <a:endParaRPr sz="1200" dirty="0">
              <a:latin typeface="Helvetica LT Pro Light" panose="020B0303020202020204" pitchFamily="34" charset="0"/>
              <a:cs typeface="Arial"/>
            </a:endParaRPr>
          </a:p>
          <a:p>
            <a:pPr>
              <a:lnSpc>
                <a:spcPct val="100000"/>
              </a:lnSpc>
              <a:spcBef>
                <a:spcPts val="10"/>
              </a:spcBef>
            </a:pPr>
            <a:endParaRPr sz="1450" dirty="0">
              <a:latin typeface="Helvetica LT Pro Light" panose="020B0303020202020204" pitchFamily="34" charset="0"/>
              <a:cs typeface="Arial"/>
            </a:endParaRPr>
          </a:p>
          <a:p>
            <a:pPr algn="ctr">
              <a:lnSpc>
                <a:spcPct val="100000"/>
              </a:lnSpc>
            </a:pPr>
            <a:r>
              <a:rPr sz="1400" b="1" dirty="0">
                <a:latin typeface="Helvetica LT Pro Light" panose="020B0303020202020204" pitchFamily="34" charset="0"/>
                <a:cs typeface="Helvetica"/>
              </a:rPr>
              <a:t>March </a:t>
            </a:r>
            <a:r>
              <a:rPr sz="1400" b="1" spc="-20" dirty="0">
                <a:latin typeface="Helvetica LT Pro Light" panose="020B0303020202020204" pitchFamily="34" charset="0"/>
                <a:cs typeface="Helvetica"/>
              </a:rPr>
              <a:t>2020</a:t>
            </a:r>
            <a:endParaRPr sz="1400" b="1" dirty="0">
              <a:latin typeface="Helvetica LT Pro Light" panose="020B0303020202020204" pitchFamily="34" charset="0"/>
              <a:cs typeface="Helvetica"/>
            </a:endParaRPr>
          </a:p>
          <a:p>
            <a:pPr marL="86995" marR="79375" algn="ctr">
              <a:lnSpc>
                <a:spcPct val="118100"/>
              </a:lnSpc>
            </a:pPr>
            <a:r>
              <a:rPr sz="1200" dirty="0">
                <a:latin typeface="Helvetica LT Pro Light" panose="020B0303020202020204" pitchFamily="34" charset="0"/>
                <a:cs typeface="Arial"/>
              </a:rPr>
              <a:t>We</a:t>
            </a:r>
            <a:r>
              <a:rPr sz="1200" spc="-5" dirty="0">
                <a:latin typeface="Helvetica LT Pro Light" panose="020B0303020202020204" pitchFamily="34" charset="0"/>
                <a:cs typeface="Arial"/>
              </a:rPr>
              <a:t> </a:t>
            </a:r>
            <a:r>
              <a:rPr sz="1200" dirty="0">
                <a:latin typeface="Helvetica LT Pro Light" panose="020B0303020202020204" pitchFamily="34" charset="0"/>
                <a:cs typeface="Arial"/>
              </a:rPr>
              <a:t>transitioned to</a:t>
            </a:r>
            <a:r>
              <a:rPr sz="1200" spc="-5" dirty="0">
                <a:latin typeface="Helvetica LT Pro Light" panose="020B0303020202020204" pitchFamily="34" charset="0"/>
                <a:cs typeface="Arial"/>
              </a:rPr>
              <a:t> </a:t>
            </a:r>
            <a:r>
              <a:rPr sz="1200" dirty="0">
                <a:latin typeface="Helvetica LT Pro Light" panose="020B0303020202020204" pitchFamily="34" charset="0"/>
                <a:cs typeface="Arial"/>
              </a:rPr>
              <a:t>a Virtual</a:t>
            </a:r>
            <a:r>
              <a:rPr sz="1200" spc="-5" dirty="0">
                <a:latin typeface="Helvetica LT Pro Light" panose="020B0303020202020204" pitchFamily="34" charset="0"/>
                <a:cs typeface="Arial"/>
              </a:rPr>
              <a:t> </a:t>
            </a:r>
            <a:r>
              <a:rPr sz="1200" dirty="0">
                <a:latin typeface="Helvetica LT Pro Light" panose="020B0303020202020204" pitchFamily="34" charset="0"/>
                <a:cs typeface="Arial"/>
              </a:rPr>
              <a:t>Service</a:t>
            </a:r>
            <a:r>
              <a:rPr lang="en-GB" sz="1200" dirty="0">
                <a:latin typeface="Helvetica LT Pro Light" panose="020B0303020202020204" pitchFamily="34" charset="0"/>
                <a:cs typeface="Arial"/>
              </a:rPr>
              <a:t> as a response to the pandemic,</a:t>
            </a:r>
            <a:r>
              <a:rPr sz="1200" dirty="0">
                <a:latin typeface="Helvetica LT Pro Light" panose="020B0303020202020204" pitchFamily="34" charset="0"/>
                <a:cs typeface="Arial"/>
              </a:rPr>
              <a:t> </a:t>
            </a:r>
            <a:r>
              <a:rPr lang="en-GB" sz="1200" dirty="0">
                <a:latin typeface="Helvetica LT Pro Light" panose="020B0303020202020204" pitchFamily="34" charset="0"/>
                <a:cs typeface="Arial"/>
              </a:rPr>
              <a:t>this service</a:t>
            </a:r>
            <a:r>
              <a:rPr sz="1200" spc="-5" dirty="0">
                <a:latin typeface="Helvetica LT Pro Light" panose="020B0303020202020204" pitchFamily="34" charset="0"/>
                <a:cs typeface="Arial"/>
              </a:rPr>
              <a:t> </a:t>
            </a:r>
            <a:r>
              <a:rPr sz="1200" dirty="0">
                <a:latin typeface="Helvetica LT Pro Light" panose="020B0303020202020204" pitchFamily="34" charset="0"/>
                <a:cs typeface="Arial"/>
              </a:rPr>
              <a:t>is still available </a:t>
            </a:r>
            <a:r>
              <a:rPr sz="1200" spc="-25" dirty="0">
                <a:latin typeface="Helvetica LT Pro Light" panose="020B0303020202020204" pitchFamily="34" charset="0"/>
                <a:cs typeface="Arial"/>
              </a:rPr>
              <a:t>for </a:t>
            </a:r>
            <a:r>
              <a:rPr sz="1200" dirty="0">
                <a:latin typeface="Helvetica LT Pro Light" panose="020B0303020202020204" pitchFamily="34" charset="0"/>
                <a:cs typeface="Arial"/>
              </a:rPr>
              <a:t>women</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who</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aren’t</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able</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to</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travel</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to</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our</a:t>
            </a:r>
            <a:r>
              <a:rPr sz="1200" spc="-10" dirty="0">
                <a:latin typeface="Helvetica LT Pro Light" panose="020B0303020202020204" pitchFamily="34" charset="0"/>
                <a:cs typeface="Arial"/>
              </a:rPr>
              <a:t> cent</a:t>
            </a:r>
            <a:r>
              <a:rPr lang="en-GB" sz="1200" spc="-10" dirty="0">
                <a:latin typeface="Helvetica LT Pro Light" panose="020B0303020202020204" pitchFamily="34" charset="0"/>
                <a:cs typeface="Arial"/>
              </a:rPr>
              <a:t>res</a:t>
            </a:r>
            <a:r>
              <a:rPr sz="1200" spc="-10" dirty="0">
                <a:latin typeface="Helvetica LT Pro Light" panose="020B0303020202020204" pitchFamily="34" charset="0"/>
                <a:cs typeface="Arial"/>
              </a:rPr>
              <a:t>.</a:t>
            </a:r>
            <a:endParaRPr sz="1200" dirty="0">
              <a:latin typeface="Helvetica LT Pro Light" panose="020B0303020202020204" pitchFamily="34" charset="0"/>
              <a:cs typeface="Arial"/>
            </a:endParaRPr>
          </a:p>
          <a:p>
            <a:pPr>
              <a:lnSpc>
                <a:spcPct val="100000"/>
              </a:lnSpc>
              <a:spcBef>
                <a:spcPts val="10"/>
              </a:spcBef>
            </a:pPr>
            <a:endParaRPr sz="1450" dirty="0">
              <a:latin typeface="Helvetica LT Pro Light" panose="020B0303020202020204" pitchFamily="34" charset="0"/>
              <a:cs typeface="Arial"/>
            </a:endParaRPr>
          </a:p>
          <a:p>
            <a:pPr algn="ctr">
              <a:lnSpc>
                <a:spcPct val="100000"/>
              </a:lnSpc>
            </a:pPr>
            <a:r>
              <a:rPr sz="1400" b="1" dirty="0">
                <a:latin typeface="Helvetica LT Pro Light" panose="020B0303020202020204" pitchFamily="34" charset="0"/>
                <a:cs typeface="Helvetica"/>
              </a:rPr>
              <a:t>April</a:t>
            </a:r>
            <a:r>
              <a:rPr sz="1400" b="1" spc="-25" dirty="0">
                <a:latin typeface="Helvetica LT Pro Light" panose="020B0303020202020204" pitchFamily="34" charset="0"/>
                <a:cs typeface="Helvetica"/>
              </a:rPr>
              <a:t> </a:t>
            </a:r>
            <a:r>
              <a:rPr sz="1400" b="1" spc="-20" dirty="0">
                <a:latin typeface="Helvetica LT Pro Light" panose="020B0303020202020204" pitchFamily="34" charset="0"/>
                <a:cs typeface="Helvetica"/>
              </a:rPr>
              <a:t>2020</a:t>
            </a:r>
            <a:endParaRPr sz="1400" b="1" dirty="0">
              <a:latin typeface="Helvetica LT Pro Light" panose="020B0303020202020204" pitchFamily="34" charset="0"/>
              <a:cs typeface="Helvetica"/>
            </a:endParaRPr>
          </a:p>
          <a:p>
            <a:pPr marL="107950" marR="100330" algn="ctr">
              <a:lnSpc>
                <a:spcPct val="118100"/>
              </a:lnSpc>
            </a:pPr>
            <a:r>
              <a:rPr lang="en-GB" sz="1200" dirty="0">
                <a:latin typeface="Helvetica LT Pro Light" panose="020B0303020202020204" pitchFamily="34" charset="0"/>
                <a:cs typeface="Helvetica"/>
              </a:rPr>
              <a:t>We e</a:t>
            </a:r>
            <a:r>
              <a:rPr sz="1200" dirty="0" err="1">
                <a:latin typeface="Helvetica LT Pro Light" panose="020B0303020202020204" pitchFamily="34" charset="0"/>
                <a:cs typeface="Helvetica"/>
              </a:rPr>
              <a:t>xpanded</a:t>
            </a:r>
            <a:r>
              <a:rPr sz="1200" spc="20" dirty="0">
                <a:latin typeface="Helvetica LT Pro Light" panose="020B0303020202020204" pitchFamily="34" charset="0"/>
                <a:cs typeface="Helvetica"/>
              </a:rPr>
              <a:t> </a:t>
            </a:r>
            <a:r>
              <a:rPr sz="1200" dirty="0">
                <a:latin typeface="Helvetica LT Pro Light" panose="020B0303020202020204" pitchFamily="34" charset="0"/>
                <a:cs typeface="Helvetica"/>
              </a:rPr>
              <a:t>our</a:t>
            </a:r>
            <a:r>
              <a:rPr sz="1200" spc="25" dirty="0">
                <a:latin typeface="Helvetica LT Pro Light" panose="020B0303020202020204" pitchFamily="34" charset="0"/>
                <a:cs typeface="Helvetica"/>
              </a:rPr>
              <a:t> </a:t>
            </a:r>
            <a:r>
              <a:rPr sz="1200" dirty="0">
                <a:latin typeface="Helvetica LT Pro Light" panose="020B0303020202020204" pitchFamily="34" charset="0"/>
                <a:cs typeface="Helvetica"/>
              </a:rPr>
              <a:t>offer</a:t>
            </a:r>
            <a:r>
              <a:rPr sz="1200" spc="25" dirty="0">
                <a:latin typeface="Helvetica LT Pro Light" panose="020B0303020202020204" pitchFamily="34" charset="0"/>
                <a:cs typeface="Helvetica"/>
              </a:rPr>
              <a:t> </a:t>
            </a:r>
            <a:r>
              <a:rPr sz="1200" dirty="0">
                <a:latin typeface="Helvetica LT Pro Light" panose="020B0303020202020204" pitchFamily="34" charset="0"/>
                <a:cs typeface="Helvetica"/>
              </a:rPr>
              <a:t>to</a:t>
            </a:r>
            <a:r>
              <a:rPr sz="1200" spc="25" dirty="0">
                <a:latin typeface="Helvetica LT Pro Light" panose="020B0303020202020204" pitchFamily="34" charset="0"/>
                <a:cs typeface="Helvetica"/>
              </a:rPr>
              <a:t> </a:t>
            </a:r>
            <a:r>
              <a:rPr sz="1200" dirty="0">
                <a:latin typeface="Helvetica LT Pro Light" panose="020B0303020202020204" pitchFamily="34" charset="0"/>
                <a:cs typeface="Helvetica"/>
              </a:rPr>
              <a:t>include</a:t>
            </a:r>
            <a:r>
              <a:rPr sz="1200" spc="25" dirty="0">
                <a:latin typeface="Helvetica LT Pro Light" panose="020B0303020202020204" pitchFamily="34" charset="0"/>
                <a:cs typeface="Helvetica"/>
              </a:rPr>
              <a:t> </a:t>
            </a:r>
            <a:r>
              <a:rPr sz="1200" dirty="0">
                <a:latin typeface="Helvetica LT Pro Light" panose="020B0303020202020204" pitchFamily="34" charset="0"/>
                <a:cs typeface="Helvetica"/>
              </a:rPr>
              <a:t>Career</a:t>
            </a:r>
            <a:r>
              <a:rPr sz="1200" spc="25" dirty="0">
                <a:latin typeface="Helvetica LT Pro Light" panose="020B0303020202020204" pitchFamily="34" charset="0"/>
                <a:cs typeface="Helvetica"/>
              </a:rPr>
              <a:t> </a:t>
            </a:r>
            <a:r>
              <a:rPr sz="1200" dirty="0">
                <a:latin typeface="Helvetica LT Pro Light" panose="020B0303020202020204" pitchFamily="34" charset="0"/>
                <a:cs typeface="Helvetica"/>
              </a:rPr>
              <a:t>Coaching</a:t>
            </a:r>
            <a:r>
              <a:rPr sz="1200" spc="25" dirty="0">
                <a:latin typeface="Helvetica LT Pro Light" panose="020B0303020202020204" pitchFamily="34" charset="0"/>
                <a:cs typeface="Helvetica"/>
              </a:rPr>
              <a:t> </a:t>
            </a:r>
            <a:r>
              <a:rPr sz="1200" dirty="0">
                <a:latin typeface="Helvetica LT Pro Light" panose="020B0303020202020204" pitchFamily="34" charset="0"/>
                <a:cs typeface="Helvetica"/>
              </a:rPr>
              <a:t>-</a:t>
            </a:r>
            <a:r>
              <a:rPr sz="1200" spc="25" dirty="0">
                <a:latin typeface="Helvetica LT Pro Light" panose="020B0303020202020204" pitchFamily="34" charset="0"/>
                <a:cs typeface="Helvetica"/>
              </a:rPr>
              <a:t> </a:t>
            </a:r>
            <a:r>
              <a:rPr sz="1200" dirty="0">
                <a:latin typeface="Helvetica LT Pro Light" panose="020B0303020202020204" pitchFamily="34" charset="0"/>
                <a:cs typeface="Helvetica"/>
              </a:rPr>
              <a:t>for</a:t>
            </a:r>
            <a:r>
              <a:rPr sz="1200" spc="25" dirty="0">
                <a:latin typeface="Helvetica LT Pro Light" panose="020B0303020202020204" pitchFamily="34" charset="0"/>
                <a:cs typeface="Helvetica"/>
              </a:rPr>
              <a:t> </a:t>
            </a:r>
            <a:r>
              <a:rPr sz="1200" dirty="0">
                <a:latin typeface="Helvetica LT Pro Light" panose="020B0303020202020204" pitchFamily="34" charset="0"/>
                <a:cs typeface="Helvetica"/>
              </a:rPr>
              <a:t>the</a:t>
            </a:r>
            <a:r>
              <a:rPr sz="1200" spc="25" dirty="0">
                <a:latin typeface="Helvetica LT Pro Light" panose="020B0303020202020204" pitchFamily="34" charset="0"/>
                <a:cs typeface="Helvetica"/>
              </a:rPr>
              <a:t> </a:t>
            </a:r>
            <a:r>
              <a:rPr sz="1200" dirty="0">
                <a:latin typeface="Helvetica LT Pro Light" panose="020B0303020202020204" pitchFamily="34" charset="0"/>
                <a:cs typeface="Helvetica"/>
              </a:rPr>
              <a:t>first</a:t>
            </a:r>
            <a:r>
              <a:rPr sz="1200" spc="20" dirty="0">
                <a:latin typeface="Helvetica LT Pro Light" panose="020B0303020202020204" pitchFamily="34" charset="0"/>
                <a:cs typeface="Helvetica"/>
              </a:rPr>
              <a:t> </a:t>
            </a:r>
            <a:r>
              <a:rPr sz="1200" spc="-20" dirty="0">
                <a:latin typeface="Helvetica LT Pro Light" panose="020B0303020202020204" pitchFamily="34" charset="0"/>
                <a:cs typeface="Helvetica"/>
              </a:rPr>
              <a:t>time </a:t>
            </a:r>
            <a:r>
              <a:rPr sz="1200" dirty="0">
                <a:latin typeface="Helvetica LT Pro Light" panose="020B0303020202020204" pitchFamily="34" charset="0"/>
                <a:cs typeface="Arial"/>
              </a:rPr>
              <a:t>we</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were</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able</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to</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support</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women</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with</a:t>
            </a:r>
            <a:r>
              <a:rPr sz="1200" spc="15" dirty="0">
                <a:latin typeface="Helvetica LT Pro Light" panose="020B0303020202020204" pitchFamily="34" charset="0"/>
                <a:cs typeface="Arial"/>
              </a:rPr>
              <a:t> </a:t>
            </a:r>
            <a:r>
              <a:rPr sz="1200" dirty="0">
                <a:latin typeface="Helvetica LT Pro Light" panose="020B0303020202020204" pitchFamily="34" charset="0"/>
                <a:cs typeface="Arial"/>
              </a:rPr>
              <a:t>their</a:t>
            </a:r>
            <a:r>
              <a:rPr sz="1200" spc="10" dirty="0">
                <a:latin typeface="Helvetica LT Pro Light" panose="020B0303020202020204" pitchFamily="34" charset="0"/>
                <a:cs typeface="Arial"/>
              </a:rPr>
              <a:t> </a:t>
            </a:r>
            <a:r>
              <a:rPr sz="1200" dirty="0">
                <a:latin typeface="Helvetica LT Pro Light" panose="020B0303020202020204" pitchFamily="34" charset="0"/>
                <a:cs typeface="Arial"/>
              </a:rPr>
              <a:t>job</a:t>
            </a:r>
            <a:r>
              <a:rPr sz="1200" spc="10" dirty="0">
                <a:latin typeface="Helvetica LT Pro Light" panose="020B0303020202020204" pitchFamily="34" charset="0"/>
                <a:cs typeface="Arial"/>
              </a:rPr>
              <a:t> </a:t>
            </a:r>
            <a:r>
              <a:rPr sz="1200" spc="-10" dirty="0">
                <a:latin typeface="Helvetica LT Pro Light" panose="020B0303020202020204" pitchFamily="34" charset="0"/>
                <a:cs typeface="Arial"/>
              </a:rPr>
              <a:t>search.</a:t>
            </a:r>
            <a:endParaRPr sz="1200" dirty="0">
              <a:latin typeface="Helvetica LT Pro Light" panose="020B0303020202020204" pitchFamily="34" charset="0"/>
              <a:cs typeface="Arial"/>
            </a:endParaRPr>
          </a:p>
          <a:p>
            <a:pPr>
              <a:lnSpc>
                <a:spcPct val="100000"/>
              </a:lnSpc>
              <a:spcBef>
                <a:spcPts val="10"/>
              </a:spcBef>
            </a:pPr>
            <a:endParaRPr lang="en-GB" sz="1450" dirty="0">
              <a:latin typeface="Helvetica LT Pro Light" panose="020B0303020202020204" pitchFamily="34" charset="0"/>
              <a:cs typeface="Arial"/>
            </a:endParaRPr>
          </a:p>
          <a:p>
            <a:pPr algn="ctr">
              <a:lnSpc>
                <a:spcPct val="100000"/>
              </a:lnSpc>
            </a:pPr>
            <a:r>
              <a:rPr lang="en-GB" sz="1400" b="1" dirty="0">
                <a:latin typeface="Helvetica LT Pro Light" panose="020B0303020202020204" pitchFamily="34" charset="0"/>
                <a:cs typeface="Helvetica"/>
              </a:rPr>
              <a:t>September </a:t>
            </a:r>
            <a:r>
              <a:rPr lang="en-GB" sz="1400" b="1" spc="-20" dirty="0">
                <a:latin typeface="Helvetica LT Pro Light" panose="020B0303020202020204" pitchFamily="34" charset="0"/>
                <a:cs typeface="Helvetica"/>
              </a:rPr>
              <a:t>2022</a:t>
            </a:r>
            <a:endParaRPr lang="en-GB" sz="1400" b="1" dirty="0">
              <a:latin typeface="Helvetica LT Pro Light" panose="020B0303020202020204" pitchFamily="34" charset="0"/>
              <a:cs typeface="Helvetica"/>
            </a:endParaRPr>
          </a:p>
          <a:p>
            <a:pPr marL="171450" marR="163830" algn="ctr">
              <a:lnSpc>
                <a:spcPct val="118100"/>
              </a:lnSpc>
            </a:pPr>
            <a:r>
              <a:rPr lang="en-GB" sz="1200" dirty="0">
                <a:latin typeface="Helvetica LT Pro Light" panose="020B0303020202020204" pitchFamily="34" charset="0"/>
                <a:cs typeface="Arial"/>
              </a:rPr>
              <a:t>Saw</a:t>
            </a:r>
            <a:r>
              <a:rPr lang="en-GB" sz="1200" spc="15" dirty="0">
                <a:latin typeface="Helvetica LT Pro Light" panose="020B0303020202020204" pitchFamily="34" charset="0"/>
                <a:cs typeface="Arial"/>
              </a:rPr>
              <a:t> </a:t>
            </a:r>
            <a:r>
              <a:rPr lang="en-GB" sz="1200" dirty="0">
                <a:latin typeface="Helvetica LT Pro Light" panose="020B0303020202020204" pitchFamily="34" charset="0"/>
                <a:cs typeface="Arial"/>
              </a:rPr>
              <a:t>us</a:t>
            </a:r>
            <a:r>
              <a:rPr lang="en-GB" sz="1200" spc="20" dirty="0">
                <a:latin typeface="Helvetica LT Pro Light" panose="020B0303020202020204" pitchFamily="34" charset="0"/>
                <a:cs typeface="Arial"/>
              </a:rPr>
              <a:t> </a:t>
            </a:r>
            <a:r>
              <a:rPr lang="en-GB" sz="1200" dirty="0">
                <a:latin typeface="Helvetica LT Pro Light" panose="020B0303020202020204" pitchFamily="34" charset="0"/>
                <a:cs typeface="Arial"/>
              </a:rPr>
              <a:t>celebrate</a:t>
            </a:r>
            <a:r>
              <a:rPr lang="en-GB" sz="1200" spc="15" dirty="0">
                <a:latin typeface="Helvetica LT Pro Light" panose="020B0303020202020204" pitchFamily="34" charset="0"/>
                <a:cs typeface="Arial"/>
              </a:rPr>
              <a:t> </a:t>
            </a:r>
            <a:r>
              <a:rPr lang="en-GB" sz="1200" dirty="0">
                <a:latin typeface="Helvetica LT Pro Light" panose="020B0303020202020204" pitchFamily="34" charset="0"/>
                <a:cs typeface="Arial"/>
              </a:rPr>
              <a:t>our</a:t>
            </a:r>
            <a:r>
              <a:rPr lang="en-GB" sz="1200" spc="20" dirty="0">
                <a:latin typeface="Helvetica LT Pro Light" panose="020B0303020202020204" pitchFamily="34" charset="0"/>
                <a:cs typeface="Arial"/>
              </a:rPr>
              <a:t> 9</a:t>
            </a:r>
            <a:r>
              <a:rPr lang="en-GB" sz="1200" dirty="0">
                <a:latin typeface="Helvetica LT Pro Light" panose="020B0303020202020204" pitchFamily="34" charset="0"/>
                <a:cs typeface="Arial"/>
              </a:rPr>
              <a:t>th</a:t>
            </a:r>
            <a:r>
              <a:rPr lang="en-GB" sz="1200" spc="15" dirty="0">
                <a:latin typeface="Helvetica LT Pro Light" panose="020B0303020202020204" pitchFamily="34" charset="0"/>
                <a:cs typeface="Arial"/>
              </a:rPr>
              <a:t> </a:t>
            </a:r>
            <a:r>
              <a:rPr lang="en-GB" sz="1200" dirty="0">
                <a:latin typeface="Helvetica LT Pro Light" panose="020B0303020202020204" pitchFamily="34" charset="0"/>
                <a:cs typeface="Arial"/>
              </a:rPr>
              <a:t>Birthday</a:t>
            </a:r>
            <a:r>
              <a:rPr lang="en-GB" sz="1200" spc="20" dirty="0">
                <a:latin typeface="Helvetica LT Pro Light" panose="020B0303020202020204" pitchFamily="34" charset="0"/>
                <a:cs typeface="Arial"/>
              </a:rPr>
              <a:t> </a:t>
            </a:r>
            <a:r>
              <a:rPr lang="en-GB" sz="1200" dirty="0">
                <a:latin typeface="Helvetica LT Pro Light" panose="020B0303020202020204" pitchFamily="34" charset="0"/>
                <a:cs typeface="Arial"/>
              </a:rPr>
              <a:t>and</a:t>
            </a:r>
            <a:r>
              <a:rPr lang="en-GB" sz="1200" spc="15" dirty="0">
                <a:latin typeface="Helvetica LT Pro Light" panose="020B0303020202020204" pitchFamily="34" charset="0"/>
                <a:cs typeface="Arial"/>
              </a:rPr>
              <a:t> </a:t>
            </a:r>
            <a:r>
              <a:rPr lang="en-GB" sz="1200" dirty="0">
                <a:latin typeface="Helvetica LT Pro Light" panose="020B0303020202020204" pitchFamily="34" charset="0"/>
                <a:cs typeface="Arial"/>
              </a:rPr>
              <a:t>reaching</a:t>
            </a:r>
            <a:r>
              <a:rPr lang="en-GB" sz="1200" spc="20" dirty="0">
                <a:latin typeface="Helvetica LT Pro Light" panose="020B0303020202020204" pitchFamily="34" charset="0"/>
                <a:cs typeface="Arial"/>
              </a:rPr>
              <a:t> </a:t>
            </a:r>
            <a:r>
              <a:rPr lang="en-GB" sz="1200" dirty="0">
                <a:latin typeface="Helvetica LT Pro Light" panose="020B0303020202020204" pitchFamily="34" charset="0"/>
                <a:cs typeface="Arial"/>
              </a:rPr>
              <a:t>25,000</a:t>
            </a:r>
            <a:r>
              <a:rPr lang="en-GB" sz="1200" spc="15" dirty="0">
                <a:latin typeface="Helvetica LT Pro Light" panose="020B0303020202020204" pitchFamily="34" charset="0"/>
                <a:cs typeface="Arial"/>
              </a:rPr>
              <a:t> </a:t>
            </a:r>
            <a:r>
              <a:rPr lang="en-GB" sz="1200" spc="-10" dirty="0">
                <a:latin typeface="Helvetica LT Pro Light" panose="020B0303020202020204" pitchFamily="34" charset="0"/>
                <a:cs typeface="Arial"/>
              </a:rPr>
              <a:t>women supported.</a:t>
            </a:r>
          </a:p>
          <a:p>
            <a:pPr marL="171450" marR="163830" algn="ctr">
              <a:lnSpc>
                <a:spcPct val="118100"/>
              </a:lnSpc>
            </a:pPr>
            <a:endParaRPr lang="en-GB" sz="1200" b="1" spc="-10" dirty="0">
              <a:latin typeface="Helvetica LT Pro Light" panose="020B0303020202020204" pitchFamily="34" charset="0"/>
              <a:cs typeface="Arial"/>
            </a:endParaRPr>
          </a:p>
          <a:p>
            <a:pPr marL="171450" marR="163830" algn="ctr">
              <a:lnSpc>
                <a:spcPct val="118100"/>
              </a:lnSpc>
            </a:pPr>
            <a:r>
              <a:rPr lang="en-GB" sz="1400" b="1" spc="-10" dirty="0">
                <a:latin typeface="Helvetica LT Pro Light" panose="020B0303020202020204" pitchFamily="34" charset="0"/>
                <a:cs typeface="Arial"/>
              </a:rPr>
              <a:t>February 2023</a:t>
            </a:r>
          </a:p>
          <a:p>
            <a:pPr marL="171450" marR="163830" algn="ctr">
              <a:lnSpc>
                <a:spcPct val="118100"/>
              </a:lnSpc>
            </a:pPr>
            <a:r>
              <a:rPr lang="en-GB" sz="1200" spc="-10" dirty="0">
                <a:latin typeface="Helvetica LT Pro Light" panose="020B0303020202020204" pitchFamily="34" charset="0"/>
                <a:cs typeface="Arial"/>
              </a:rPr>
              <a:t>We will be opening our 10</a:t>
            </a:r>
            <a:r>
              <a:rPr lang="en-GB" sz="1200" spc="-10" baseline="30000" dirty="0">
                <a:latin typeface="Helvetica LT Pro Light" panose="020B0303020202020204" pitchFamily="34" charset="0"/>
                <a:cs typeface="Arial"/>
              </a:rPr>
              <a:t>th</a:t>
            </a:r>
            <a:r>
              <a:rPr lang="en-GB" sz="1200" spc="-10" dirty="0">
                <a:latin typeface="Helvetica LT Pro Light" panose="020B0303020202020204" pitchFamily="34" charset="0"/>
                <a:cs typeface="Arial"/>
              </a:rPr>
              <a:t> centre at the start of our 10</a:t>
            </a:r>
            <a:r>
              <a:rPr lang="en-GB" sz="1200" spc="-10" baseline="30000" dirty="0">
                <a:latin typeface="Helvetica LT Pro Light" panose="020B0303020202020204" pitchFamily="34" charset="0"/>
                <a:cs typeface="Arial"/>
              </a:rPr>
              <a:t>th</a:t>
            </a:r>
            <a:r>
              <a:rPr lang="en-GB" sz="1200" spc="-10" dirty="0">
                <a:latin typeface="Helvetica LT Pro Light" panose="020B0303020202020204" pitchFamily="34" charset="0"/>
                <a:cs typeface="Arial"/>
              </a:rPr>
              <a:t> year. Our new centre in Croydon will be bringing our transformative service to the women of South London.</a:t>
            </a:r>
            <a:endParaRPr lang="en-GB" sz="1200" dirty="0">
              <a:latin typeface="Helvetica LT Pro Light" panose="020B0303020202020204" pitchFamily="34" charset="0"/>
              <a:cs typeface="Arial"/>
            </a:endParaRPr>
          </a:p>
          <a:p>
            <a:pPr>
              <a:lnSpc>
                <a:spcPct val="100000"/>
              </a:lnSpc>
              <a:spcBef>
                <a:spcPts val="35"/>
              </a:spcBef>
            </a:pPr>
            <a:endParaRPr sz="1200" dirty="0">
              <a:latin typeface="Helvetica LT Pro Light" panose="020B0303020202020204" pitchFamily="34" charset="0"/>
              <a:cs typeface="Arial"/>
            </a:endParaRPr>
          </a:p>
        </p:txBody>
      </p:sp>
      <p:sp>
        <p:nvSpPr>
          <p:cNvPr id="4" name="object 4"/>
          <p:cNvSpPr/>
          <p:nvPr/>
        </p:nvSpPr>
        <p:spPr>
          <a:xfrm>
            <a:off x="275391" y="4695825"/>
            <a:ext cx="1829827" cy="605787"/>
          </a:xfrm>
          <a:custGeom>
            <a:avLst/>
            <a:gdLst/>
            <a:ahLst/>
            <a:cxnLst/>
            <a:rect l="l" t="t" r="r" b="b"/>
            <a:pathLst>
              <a:path w="1711325" h="638810">
                <a:moveTo>
                  <a:pt x="1185510" y="0"/>
                </a:moveTo>
                <a:lnTo>
                  <a:pt x="1134856" y="559"/>
                </a:lnTo>
                <a:lnTo>
                  <a:pt x="1084276" y="2002"/>
                </a:lnTo>
                <a:lnTo>
                  <a:pt x="1033820" y="4325"/>
                </a:lnTo>
                <a:lnTo>
                  <a:pt x="983535" y="7527"/>
                </a:lnTo>
                <a:lnTo>
                  <a:pt x="933471" y="11607"/>
                </a:lnTo>
                <a:lnTo>
                  <a:pt x="883676" y="16562"/>
                </a:lnTo>
                <a:lnTo>
                  <a:pt x="834199" y="22390"/>
                </a:lnTo>
                <a:lnTo>
                  <a:pt x="785089" y="29091"/>
                </a:lnTo>
                <a:lnTo>
                  <a:pt x="736395" y="36661"/>
                </a:lnTo>
                <a:lnTo>
                  <a:pt x="688166" y="45100"/>
                </a:lnTo>
                <a:lnTo>
                  <a:pt x="640449" y="54405"/>
                </a:lnTo>
                <a:lnTo>
                  <a:pt x="593294" y="64574"/>
                </a:lnTo>
                <a:lnTo>
                  <a:pt x="530978" y="79582"/>
                </a:lnTo>
                <a:lnTo>
                  <a:pt x="471145" y="95811"/>
                </a:lnTo>
                <a:lnTo>
                  <a:pt x="413982" y="113174"/>
                </a:lnTo>
                <a:lnTo>
                  <a:pt x="359675" y="131584"/>
                </a:lnTo>
                <a:lnTo>
                  <a:pt x="308411" y="150951"/>
                </a:lnTo>
                <a:lnTo>
                  <a:pt x="260378" y="171189"/>
                </a:lnTo>
                <a:lnTo>
                  <a:pt x="215762" y="192208"/>
                </a:lnTo>
                <a:lnTo>
                  <a:pt x="174750" y="213922"/>
                </a:lnTo>
                <a:lnTo>
                  <a:pt x="137529" y="236241"/>
                </a:lnTo>
                <a:lnTo>
                  <a:pt x="104285" y="259078"/>
                </a:lnTo>
                <a:lnTo>
                  <a:pt x="50479" y="305952"/>
                </a:lnTo>
                <a:lnTo>
                  <a:pt x="11039" y="361670"/>
                </a:lnTo>
                <a:lnTo>
                  <a:pt x="0" y="423715"/>
                </a:lnTo>
                <a:lnTo>
                  <a:pt x="8358" y="453042"/>
                </a:lnTo>
                <a:lnTo>
                  <a:pt x="41545" y="497016"/>
                </a:lnTo>
                <a:lnTo>
                  <a:pt x="98076" y="535419"/>
                </a:lnTo>
                <a:lnTo>
                  <a:pt x="134921" y="552474"/>
                </a:lnTo>
                <a:lnTo>
                  <a:pt x="177393" y="568068"/>
                </a:lnTo>
                <a:lnTo>
                  <a:pt x="225422" y="582176"/>
                </a:lnTo>
                <a:lnTo>
                  <a:pt x="278938" y="594778"/>
                </a:lnTo>
                <a:lnTo>
                  <a:pt x="337872" y="605849"/>
                </a:lnTo>
                <a:lnTo>
                  <a:pt x="402154" y="615366"/>
                </a:lnTo>
                <a:lnTo>
                  <a:pt x="471714" y="623307"/>
                </a:lnTo>
                <a:lnTo>
                  <a:pt x="546482" y="629648"/>
                </a:lnTo>
                <a:lnTo>
                  <a:pt x="594706" y="632779"/>
                </a:lnTo>
                <a:lnTo>
                  <a:pt x="642344" y="635209"/>
                </a:lnTo>
                <a:lnTo>
                  <a:pt x="689367" y="636941"/>
                </a:lnTo>
                <a:lnTo>
                  <a:pt x="735752" y="637977"/>
                </a:lnTo>
                <a:lnTo>
                  <a:pt x="781470" y="638322"/>
                </a:lnTo>
                <a:lnTo>
                  <a:pt x="837804" y="637781"/>
                </a:lnTo>
                <a:lnTo>
                  <a:pt x="892997" y="636160"/>
                </a:lnTo>
                <a:lnTo>
                  <a:pt x="946997" y="633462"/>
                </a:lnTo>
                <a:lnTo>
                  <a:pt x="999752" y="629692"/>
                </a:lnTo>
                <a:lnTo>
                  <a:pt x="1051211" y="624852"/>
                </a:lnTo>
                <a:lnTo>
                  <a:pt x="1101320" y="618948"/>
                </a:lnTo>
                <a:lnTo>
                  <a:pt x="1150029" y="611982"/>
                </a:lnTo>
                <a:lnTo>
                  <a:pt x="1197286" y="603958"/>
                </a:lnTo>
                <a:lnTo>
                  <a:pt x="1243037" y="594880"/>
                </a:lnTo>
                <a:lnTo>
                  <a:pt x="1287232" y="584752"/>
                </a:lnTo>
                <a:lnTo>
                  <a:pt x="1329818" y="573578"/>
                </a:lnTo>
                <a:lnTo>
                  <a:pt x="1392852" y="554118"/>
                </a:lnTo>
                <a:lnTo>
                  <a:pt x="1451080" y="532450"/>
                </a:lnTo>
                <a:lnTo>
                  <a:pt x="1504229" y="508735"/>
                </a:lnTo>
                <a:lnTo>
                  <a:pt x="1552027" y="483132"/>
                </a:lnTo>
                <a:lnTo>
                  <a:pt x="1594202" y="455801"/>
                </a:lnTo>
                <a:lnTo>
                  <a:pt x="1630481" y="426902"/>
                </a:lnTo>
                <a:lnTo>
                  <a:pt x="1660592" y="396597"/>
                </a:lnTo>
                <a:lnTo>
                  <a:pt x="1684263" y="365044"/>
                </a:lnTo>
                <a:lnTo>
                  <a:pt x="1702674" y="327889"/>
                </a:lnTo>
                <a:lnTo>
                  <a:pt x="1710828" y="291171"/>
                </a:lnTo>
                <a:lnTo>
                  <a:pt x="1708651" y="255762"/>
                </a:lnTo>
                <a:lnTo>
                  <a:pt x="1674825" y="194034"/>
                </a:lnTo>
                <a:lnTo>
                  <a:pt x="1645474" y="169592"/>
                </a:lnTo>
                <a:lnTo>
                  <a:pt x="1608518" y="149386"/>
                </a:lnTo>
                <a:lnTo>
                  <a:pt x="1564456" y="133593"/>
                </a:lnTo>
                <a:lnTo>
                  <a:pt x="1513785" y="122388"/>
                </a:lnTo>
                <a:lnTo>
                  <a:pt x="1457005" y="115947"/>
                </a:lnTo>
                <a:lnTo>
                  <a:pt x="1394614" y="114447"/>
                </a:lnTo>
                <a:lnTo>
                  <a:pt x="1394779" y="135047"/>
                </a:lnTo>
                <a:lnTo>
                  <a:pt x="1462732" y="137039"/>
                </a:lnTo>
                <a:lnTo>
                  <a:pt x="1523562" y="145191"/>
                </a:lnTo>
                <a:lnTo>
                  <a:pt x="1576476" y="159162"/>
                </a:lnTo>
                <a:lnTo>
                  <a:pt x="1620516" y="178615"/>
                </a:lnTo>
                <a:lnTo>
                  <a:pt x="1654723" y="203210"/>
                </a:lnTo>
                <a:lnTo>
                  <a:pt x="1688756" y="260689"/>
                </a:lnTo>
                <a:lnTo>
                  <a:pt x="1690397" y="290565"/>
                </a:lnTo>
                <a:lnTo>
                  <a:pt x="1683103" y="321812"/>
                </a:lnTo>
                <a:lnTo>
                  <a:pt x="1652790" y="373849"/>
                </a:lnTo>
                <a:lnTo>
                  <a:pt x="1615727" y="412653"/>
                </a:lnTo>
                <a:lnTo>
                  <a:pt x="1567019" y="449802"/>
                </a:lnTo>
                <a:lnTo>
                  <a:pt x="1506794" y="484714"/>
                </a:lnTo>
                <a:lnTo>
                  <a:pt x="1472402" y="501150"/>
                </a:lnTo>
                <a:lnTo>
                  <a:pt x="1435179" y="516809"/>
                </a:lnTo>
                <a:lnTo>
                  <a:pt x="1395141" y="531619"/>
                </a:lnTo>
                <a:lnTo>
                  <a:pt x="1352303" y="545506"/>
                </a:lnTo>
                <a:lnTo>
                  <a:pt x="1306682" y="558400"/>
                </a:lnTo>
                <a:lnTo>
                  <a:pt x="1258294" y="570226"/>
                </a:lnTo>
                <a:lnTo>
                  <a:pt x="1207154" y="580912"/>
                </a:lnTo>
                <a:lnTo>
                  <a:pt x="1153278" y="590386"/>
                </a:lnTo>
                <a:lnTo>
                  <a:pt x="1096683" y="598576"/>
                </a:lnTo>
                <a:lnTo>
                  <a:pt x="1037385" y="605407"/>
                </a:lnTo>
                <a:lnTo>
                  <a:pt x="975399" y="610809"/>
                </a:lnTo>
                <a:lnTo>
                  <a:pt x="910742" y="614708"/>
                </a:lnTo>
                <a:lnTo>
                  <a:pt x="843429" y="617032"/>
                </a:lnTo>
                <a:lnTo>
                  <a:pt x="773477" y="617709"/>
                </a:lnTo>
                <a:lnTo>
                  <a:pt x="700901" y="616665"/>
                </a:lnTo>
                <a:lnTo>
                  <a:pt x="625718" y="613828"/>
                </a:lnTo>
                <a:lnTo>
                  <a:pt x="547943" y="609125"/>
                </a:lnTo>
                <a:lnTo>
                  <a:pt x="453906" y="600795"/>
                </a:lnTo>
                <a:lnTo>
                  <a:pt x="371716" y="590377"/>
                </a:lnTo>
                <a:lnTo>
                  <a:pt x="300581" y="578204"/>
                </a:lnTo>
                <a:lnTo>
                  <a:pt x="239709" y="564608"/>
                </a:lnTo>
                <a:lnTo>
                  <a:pt x="188307" y="549921"/>
                </a:lnTo>
                <a:lnTo>
                  <a:pt x="145581" y="534476"/>
                </a:lnTo>
                <a:lnTo>
                  <a:pt x="110741" y="518604"/>
                </a:lnTo>
                <a:lnTo>
                  <a:pt x="61543" y="486912"/>
                </a:lnTo>
                <a:lnTo>
                  <a:pt x="34372" y="457501"/>
                </a:lnTo>
                <a:lnTo>
                  <a:pt x="20281" y="420468"/>
                </a:lnTo>
                <a:lnTo>
                  <a:pt x="21312" y="395346"/>
                </a:lnTo>
                <a:lnTo>
                  <a:pt x="46763" y="342133"/>
                </a:lnTo>
                <a:lnTo>
                  <a:pt x="78110" y="307605"/>
                </a:lnTo>
                <a:lnTo>
                  <a:pt x="120472" y="273089"/>
                </a:lnTo>
                <a:lnTo>
                  <a:pt x="173222" y="239030"/>
                </a:lnTo>
                <a:lnTo>
                  <a:pt x="235731" y="205870"/>
                </a:lnTo>
                <a:lnTo>
                  <a:pt x="270450" y="189765"/>
                </a:lnTo>
                <a:lnTo>
                  <a:pt x="307373" y="174051"/>
                </a:lnTo>
                <a:lnTo>
                  <a:pt x="346422" y="158784"/>
                </a:lnTo>
                <a:lnTo>
                  <a:pt x="387519" y="144018"/>
                </a:lnTo>
                <a:lnTo>
                  <a:pt x="430585" y="129810"/>
                </a:lnTo>
                <a:lnTo>
                  <a:pt x="475542" y="116213"/>
                </a:lnTo>
                <a:lnTo>
                  <a:pt x="522312" y="103285"/>
                </a:lnTo>
                <a:lnTo>
                  <a:pt x="570816" y="91080"/>
                </a:lnTo>
                <a:lnTo>
                  <a:pt x="620975" y="79653"/>
                </a:lnTo>
                <a:lnTo>
                  <a:pt x="672711" y="69061"/>
                </a:lnTo>
                <a:lnTo>
                  <a:pt x="725946" y="59358"/>
                </a:lnTo>
                <a:lnTo>
                  <a:pt x="780601" y="50599"/>
                </a:lnTo>
                <a:lnTo>
                  <a:pt x="836598" y="42841"/>
                </a:lnTo>
                <a:lnTo>
                  <a:pt x="893858" y="36138"/>
                </a:lnTo>
                <a:lnTo>
                  <a:pt x="952304" y="30546"/>
                </a:lnTo>
                <a:lnTo>
                  <a:pt x="1011855" y="26121"/>
                </a:lnTo>
                <a:lnTo>
                  <a:pt x="1072435" y="22917"/>
                </a:lnTo>
                <a:lnTo>
                  <a:pt x="1133964" y="20990"/>
                </a:lnTo>
                <a:lnTo>
                  <a:pt x="1196365" y="20396"/>
                </a:lnTo>
                <a:lnTo>
                  <a:pt x="1259558" y="21189"/>
                </a:lnTo>
                <a:lnTo>
                  <a:pt x="1323465" y="23426"/>
                </a:lnTo>
                <a:lnTo>
                  <a:pt x="1388009" y="27161"/>
                </a:lnTo>
                <a:lnTo>
                  <a:pt x="1453109" y="32450"/>
                </a:lnTo>
                <a:lnTo>
                  <a:pt x="1518689" y="39349"/>
                </a:lnTo>
                <a:lnTo>
                  <a:pt x="1590346" y="48763"/>
                </a:lnTo>
                <a:lnTo>
                  <a:pt x="1595490" y="44788"/>
                </a:lnTo>
                <a:lnTo>
                  <a:pt x="1538072" y="20949"/>
                </a:lnTo>
                <a:lnTo>
                  <a:pt x="1488263" y="15279"/>
                </a:lnTo>
                <a:lnTo>
                  <a:pt x="1438188" y="10505"/>
                </a:lnTo>
                <a:lnTo>
                  <a:pt x="1387894" y="6624"/>
                </a:lnTo>
                <a:lnTo>
                  <a:pt x="1337430" y="3635"/>
                </a:lnTo>
                <a:lnTo>
                  <a:pt x="1286846" y="1535"/>
                </a:lnTo>
                <a:lnTo>
                  <a:pt x="1236190" y="324"/>
                </a:lnTo>
                <a:lnTo>
                  <a:pt x="1185510" y="0"/>
                </a:lnTo>
                <a:close/>
              </a:path>
            </a:pathLst>
          </a:custGeom>
          <a:solidFill>
            <a:srgbClr val="191414"/>
          </a:solidFill>
        </p:spPr>
        <p:txBody>
          <a:bodyPr wrap="square" lIns="0" tIns="0" rIns="0" bIns="0" rtlCol="0"/>
          <a:lstStyle/>
          <a:p>
            <a:endParaRPr/>
          </a:p>
        </p:txBody>
      </p:sp>
      <p:sp>
        <p:nvSpPr>
          <p:cNvPr id="5" name="object 5"/>
          <p:cNvSpPr txBox="1">
            <a:spLocks noGrp="1"/>
          </p:cNvSpPr>
          <p:nvPr>
            <p:ph type="title"/>
          </p:nvPr>
        </p:nvSpPr>
        <p:spPr>
          <a:xfrm>
            <a:off x="545465" y="4843667"/>
            <a:ext cx="4471035" cy="894476"/>
          </a:xfrm>
          <a:prstGeom prst="rect">
            <a:avLst/>
          </a:prstGeom>
        </p:spPr>
        <p:txBody>
          <a:bodyPr vert="horz" wrap="square" lIns="0" tIns="17145" rIns="0" bIns="0" rtlCol="0">
            <a:spAutoFit/>
          </a:bodyPr>
          <a:lstStyle/>
          <a:p>
            <a:pPr marL="12700">
              <a:lnSpc>
                <a:spcPct val="100000"/>
              </a:lnSpc>
              <a:spcBef>
                <a:spcPts val="135"/>
              </a:spcBef>
              <a:tabLst>
                <a:tab pos="1510030" algn="l"/>
                <a:tab pos="1822450" algn="l"/>
              </a:tabLst>
            </a:pPr>
            <a:r>
              <a:rPr lang="en-GB" sz="2850" spc="-50" dirty="0">
                <a:latin typeface="Recoleta Bold"/>
                <a:cs typeface="Recoleta Bold"/>
              </a:rPr>
              <a:t>10 </a:t>
            </a:r>
            <a:r>
              <a:rPr sz="2850" spc="-10" dirty="0">
                <a:latin typeface="Recoleta Bold"/>
                <a:cs typeface="Recoleta Bold"/>
              </a:rPr>
              <a:t>years</a:t>
            </a:r>
            <a:r>
              <a:rPr sz="2850" dirty="0">
                <a:latin typeface="Recoleta Bold"/>
                <a:cs typeface="Recoleta Bold"/>
              </a:rPr>
              <a:t>	</a:t>
            </a:r>
            <a:br>
              <a:rPr lang="en-GB" sz="2850" spc="-50" dirty="0">
                <a:latin typeface="Recoleta Bold"/>
                <a:cs typeface="Recoleta Bold"/>
              </a:rPr>
            </a:br>
            <a:r>
              <a:rPr sz="2850" dirty="0">
                <a:latin typeface="Recoleta Bold"/>
                <a:cs typeface="Recoleta Bold"/>
              </a:rPr>
              <a:t>2</a:t>
            </a:r>
            <a:r>
              <a:rPr lang="en-GB" sz="2850" dirty="0">
                <a:latin typeface="Recoleta Bold"/>
                <a:cs typeface="Recoleta Bold"/>
              </a:rPr>
              <a:t>5</a:t>
            </a:r>
            <a:r>
              <a:rPr sz="2850" dirty="0">
                <a:latin typeface="Recoleta Bold"/>
                <a:cs typeface="Recoleta Bold"/>
              </a:rPr>
              <a:t>,000</a:t>
            </a:r>
            <a:r>
              <a:rPr sz="2850" spc="-85" dirty="0">
                <a:latin typeface="Recoleta Bold"/>
                <a:cs typeface="Recoleta Bold"/>
              </a:rPr>
              <a:t> </a:t>
            </a:r>
            <a:r>
              <a:rPr sz="2850" spc="-20" dirty="0">
                <a:latin typeface="Recoleta Bold"/>
                <a:cs typeface="Recoleta Bold"/>
              </a:rPr>
              <a:t>women</a:t>
            </a:r>
            <a:endParaRPr sz="2850" dirty="0">
              <a:latin typeface="Recoleta Bold"/>
              <a:cs typeface="Recoleta Bold"/>
            </a:endParaRPr>
          </a:p>
        </p:txBody>
      </p:sp>
      <p:sp>
        <p:nvSpPr>
          <p:cNvPr id="6" name="object 6"/>
          <p:cNvSpPr/>
          <p:nvPr/>
        </p:nvSpPr>
        <p:spPr>
          <a:xfrm>
            <a:off x="725805" y="5763260"/>
            <a:ext cx="1395095" cy="151765"/>
          </a:xfrm>
          <a:custGeom>
            <a:avLst/>
            <a:gdLst/>
            <a:ahLst/>
            <a:cxnLst/>
            <a:rect l="l" t="t" r="r" b="b"/>
            <a:pathLst>
              <a:path w="1395095" h="151765">
                <a:moveTo>
                  <a:pt x="79477" y="151424"/>
                </a:moveTo>
                <a:lnTo>
                  <a:pt x="74831" y="151424"/>
                </a:lnTo>
                <a:lnTo>
                  <a:pt x="71272" y="148979"/>
                </a:lnTo>
                <a:lnTo>
                  <a:pt x="68905" y="140764"/>
                </a:lnTo>
                <a:lnTo>
                  <a:pt x="71678" y="136151"/>
                </a:lnTo>
                <a:lnTo>
                  <a:pt x="127652" y="121977"/>
                </a:lnTo>
                <a:lnTo>
                  <a:pt x="178150" y="110087"/>
                </a:lnTo>
                <a:lnTo>
                  <a:pt x="227895" y="99203"/>
                </a:lnTo>
                <a:lnTo>
                  <a:pt x="276911" y="89285"/>
                </a:lnTo>
                <a:lnTo>
                  <a:pt x="325224" y="80293"/>
                </a:lnTo>
                <a:lnTo>
                  <a:pt x="372859" y="72186"/>
                </a:lnTo>
                <a:lnTo>
                  <a:pt x="275798" y="71262"/>
                </a:lnTo>
                <a:lnTo>
                  <a:pt x="225850" y="70035"/>
                </a:lnTo>
                <a:lnTo>
                  <a:pt x="174483" y="68204"/>
                </a:lnTo>
                <a:lnTo>
                  <a:pt x="121337" y="65702"/>
                </a:lnTo>
                <a:lnTo>
                  <a:pt x="66057" y="62456"/>
                </a:lnTo>
                <a:lnTo>
                  <a:pt x="3797" y="58055"/>
                </a:lnTo>
                <a:lnTo>
                  <a:pt x="0" y="46026"/>
                </a:lnTo>
                <a:lnTo>
                  <a:pt x="3258" y="42328"/>
                </a:lnTo>
                <a:lnTo>
                  <a:pt x="58225" y="34969"/>
                </a:lnTo>
                <a:lnTo>
                  <a:pt x="108824" y="28824"/>
                </a:lnTo>
                <a:lnTo>
                  <a:pt x="159493" y="23271"/>
                </a:lnTo>
                <a:lnTo>
                  <a:pt x="210224" y="18312"/>
                </a:lnTo>
                <a:lnTo>
                  <a:pt x="261012" y="13946"/>
                </a:lnTo>
                <a:lnTo>
                  <a:pt x="311848" y="10173"/>
                </a:lnTo>
                <a:lnTo>
                  <a:pt x="362726" y="6993"/>
                </a:lnTo>
                <a:lnTo>
                  <a:pt x="413638" y="4407"/>
                </a:lnTo>
                <a:lnTo>
                  <a:pt x="464578" y="2415"/>
                </a:lnTo>
                <a:lnTo>
                  <a:pt x="515537" y="1016"/>
                </a:lnTo>
                <a:lnTo>
                  <a:pt x="566510" y="211"/>
                </a:lnTo>
                <a:lnTo>
                  <a:pt x="617489" y="0"/>
                </a:lnTo>
                <a:lnTo>
                  <a:pt x="668466" y="382"/>
                </a:lnTo>
                <a:lnTo>
                  <a:pt x="719435" y="1359"/>
                </a:lnTo>
                <a:lnTo>
                  <a:pt x="770389" y="2931"/>
                </a:lnTo>
                <a:lnTo>
                  <a:pt x="821320" y="5096"/>
                </a:lnTo>
                <a:lnTo>
                  <a:pt x="872222" y="7857"/>
                </a:lnTo>
                <a:lnTo>
                  <a:pt x="923086" y="11211"/>
                </a:lnTo>
                <a:lnTo>
                  <a:pt x="973907" y="15161"/>
                </a:lnTo>
                <a:lnTo>
                  <a:pt x="992265" y="16804"/>
                </a:lnTo>
                <a:lnTo>
                  <a:pt x="614276" y="16804"/>
                </a:lnTo>
                <a:lnTo>
                  <a:pt x="562198" y="17067"/>
                </a:lnTo>
                <a:lnTo>
                  <a:pt x="510127" y="17952"/>
                </a:lnTo>
                <a:lnTo>
                  <a:pt x="458071" y="19459"/>
                </a:lnTo>
                <a:lnTo>
                  <a:pt x="406037" y="21588"/>
                </a:lnTo>
                <a:lnTo>
                  <a:pt x="354033" y="24338"/>
                </a:lnTo>
                <a:lnTo>
                  <a:pt x="302067" y="27710"/>
                </a:lnTo>
                <a:lnTo>
                  <a:pt x="250146" y="31704"/>
                </a:lnTo>
                <a:lnTo>
                  <a:pt x="198278" y="36319"/>
                </a:lnTo>
                <a:lnTo>
                  <a:pt x="146471" y="41554"/>
                </a:lnTo>
                <a:lnTo>
                  <a:pt x="94733" y="47411"/>
                </a:lnTo>
                <a:lnTo>
                  <a:pt x="150301" y="50381"/>
                </a:lnTo>
                <a:lnTo>
                  <a:pt x="203823" y="52601"/>
                </a:lnTo>
                <a:lnTo>
                  <a:pt x="255702" y="54134"/>
                </a:lnTo>
                <a:lnTo>
                  <a:pt x="306339" y="55040"/>
                </a:lnTo>
                <a:lnTo>
                  <a:pt x="1002027" y="55380"/>
                </a:lnTo>
                <a:lnTo>
                  <a:pt x="506051" y="70397"/>
                </a:lnTo>
                <a:lnTo>
                  <a:pt x="461328" y="76086"/>
                </a:lnTo>
                <a:lnTo>
                  <a:pt x="416037" y="82504"/>
                </a:lnTo>
                <a:lnTo>
                  <a:pt x="370154" y="89691"/>
                </a:lnTo>
                <a:lnTo>
                  <a:pt x="323654" y="97684"/>
                </a:lnTo>
                <a:lnTo>
                  <a:pt x="276513" y="106524"/>
                </a:lnTo>
                <a:lnTo>
                  <a:pt x="228707" y="116250"/>
                </a:lnTo>
                <a:lnTo>
                  <a:pt x="180210" y="126900"/>
                </a:lnTo>
                <a:lnTo>
                  <a:pt x="131000" y="138513"/>
                </a:lnTo>
                <a:lnTo>
                  <a:pt x="80264" y="151323"/>
                </a:lnTo>
                <a:lnTo>
                  <a:pt x="79477" y="151424"/>
                </a:lnTo>
                <a:close/>
              </a:path>
              <a:path w="1395095" h="151765">
                <a:moveTo>
                  <a:pt x="1002027" y="55380"/>
                </a:moveTo>
                <a:lnTo>
                  <a:pt x="356139" y="55380"/>
                </a:lnTo>
                <a:lnTo>
                  <a:pt x="405504" y="55216"/>
                </a:lnTo>
                <a:lnTo>
                  <a:pt x="504540" y="53619"/>
                </a:lnTo>
                <a:lnTo>
                  <a:pt x="559742" y="47482"/>
                </a:lnTo>
                <a:lnTo>
                  <a:pt x="614142" y="42346"/>
                </a:lnTo>
                <a:lnTo>
                  <a:pt x="667789" y="38135"/>
                </a:lnTo>
                <a:lnTo>
                  <a:pt x="720732" y="34773"/>
                </a:lnTo>
                <a:lnTo>
                  <a:pt x="773021" y="32185"/>
                </a:lnTo>
                <a:lnTo>
                  <a:pt x="824705" y="30295"/>
                </a:lnTo>
                <a:lnTo>
                  <a:pt x="875834" y="29027"/>
                </a:lnTo>
                <a:lnTo>
                  <a:pt x="926457" y="28306"/>
                </a:lnTo>
                <a:lnTo>
                  <a:pt x="874500" y="24831"/>
                </a:lnTo>
                <a:lnTo>
                  <a:pt x="822503" y="21980"/>
                </a:lnTo>
                <a:lnTo>
                  <a:pt x="770474" y="19752"/>
                </a:lnTo>
                <a:lnTo>
                  <a:pt x="718422" y="18146"/>
                </a:lnTo>
                <a:lnTo>
                  <a:pt x="666353" y="17164"/>
                </a:lnTo>
                <a:lnTo>
                  <a:pt x="614276" y="16804"/>
                </a:lnTo>
                <a:lnTo>
                  <a:pt x="992265" y="16804"/>
                </a:lnTo>
                <a:lnTo>
                  <a:pt x="1029307" y="20149"/>
                </a:lnTo>
                <a:lnTo>
                  <a:pt x="1032734" y="23906"/>
                </a:lnTo>
                <a:lnTo>
                  <a:pt x="1032635" y="28249"/>
                </a:lnTo>
                <a:lnTo>
                  <a:pt x="1390693" y="34298"/>
                </a:lnTo>
                <a:lnTo>
                  <a:pt x="1394578" y="38077"/>
                </a:lnTo>
                <a:lnTo>
                  <a:pt x="1394507" y="47310"/>
                </a:lnTo>
                <a:lnTo>
                  <a:pt x="1390569" y="51040"/>
                </a:lnTo>
                <a:lnTo>
                  <a:pt x="1079462" y="53773"/>
                </a:lnTo>
                <a:lnTo>
                  <a:pt x="1002027" y="55380"/>
                </a:lnTo>
                <a:close/>
              </a:path>
            </a:pathLst>
          </a:custGeom>
          <a:solidFill>
            <a:srgbClr val="191414"/>
          </a:solidFill>
        </p:spPr>
        <p:txBody>
          <a:bodyPr wrap="square" lIns="0" tIns="0" rIns="0" bIns="0" rtlCol="0"/>
          <a:lstStyle/>
          <a:p>
            <a:endParaRPr/>
          </a:p>
        </p:txBody>
      </p:sp>
      <p:pic>
        <p:nvPicPr>
          <p:cNvPr id="1026" name="Picture 2">
            <a:extLst>
              <a:ext uri="{FF2B5EF4-FFF2-40B4-BE49-F238E27FC236}">
                <a16:creationId xmlns:a16="http://schemas.microsoft.com/office/drawing/2014/main" id="{322E2C7F-9A2A-F638-3CA0-755F2B53F6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3" r="2669"/>
          <a:stretch/>
        </p:blipFill>
        <p:spPr bwMode="auto">
          <a:xfrm>
            <a:off x="0" y="457200"/>
            <a:ext cx="6968889"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3AAAACE-5718-6B12-BEE4-5D830662495F}"/>
              </a:ext>
            </a:extLst>
          </p:cNvPr>
          <p:cNvSpPr txBox="1"/>
          <p:nvPr/>
        </p:nvSpPr>
        <p:spPr>
          <a:xfrm>
            <a:off x="336550" y="6219825"/>
            <a:ext cx="6448189" cy="650884"/>
          </a:xfrm>
          <a:prstGeom prst="rect">
            <a:avLst/>
          </a:prstGeom>
          <a:noFill/>
        </p:spPr>
        <p:txBody>
          <a:bodyPr wrap="square" rtlCol="0">
            <a:spAutoFit/>
          </a:bodyPr>
          <a:lstStyle/>
          <a:p>
            <a:pPr marL="12065" marR="5080" algn="ctr">
              <a:lnSpc>
                <a:spcPct val="118100"/>
              </a:lnSpc>
            </a:pPr>
            <a:r>
              <a:rPr lang="en-GB" sz="1600" dirty="0">
                <a:latin typeface="Helvetica LT Pro Light" panose="020B0303020202020204" pitchFamily="34" charset="0"/>
                <a:cs typeface="Arial"/>
              </a:rPr>
              <a:t>All</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the</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women</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we</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have</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supported</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were</a:t>
            </a:r>
            <a:r>
              <a:rPr lang="en-GB" sz="1600" spc="10" dirty="0">
                <a:latin typeface="Helvetica LT Pro Light" panose="020B0303020202020204" pitchFamily="34" charset="0"/>
                <a:cs typeface="Arial"/>
              </a:rPr>
              <a:t> </a:t>
            </a:r>
            <a:r>
              <a:rPr lang="en-GB" sz="1600" dirty="0">
                <a:latin typeface="Helvetica LT Pro Light" panose="020B0303020202020204" pitchFamily="34" charset="0"/>
                <a:cs typeface="Arial"/>
              </a:rPr>
              <a:t>referred</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by</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referral</a:t>
            </a:r>
            <a:r>
              <a:rPr lang="en-GB" sz="1600" spc="5" dirty="0">
                <a:latin typeface="Helvetica LT Pro Light" panose="020B0303020202020204" pitchFamily="34" charset="0"/>
                <a:cs typeface="Arial"/>
              </a:rPr>
              <a:t> </a:t>
            </a:r>
            <a:r>
              <a:rPr lang="en-GB" sz="1600" spc="-10" dirty="0">
                <a:latin typeface="Helvetica LT Pro Light" panose="020B0303020202020204" pitchFamily="34" charset="0"/>
                <a:cs typeface="Arial"/>
              </a:rPr>
              <a:t>partners </a:t>
            </a:r>
            <a:r>
              <a:rPr lang="en-GB" sz="1600" dirty="0">
                <a:latin typeface="Helvetica LT Pro Light" panose="020B0303020202020204" pitchFamily="34" charset="0"/>
                <a:cs typeface="Arial"/>
              </a:rPr>
              <a:t>like you</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over</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800</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different</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organisations across</a:t>
            </a:r>
            <a:r>
              <a:rPr lang="en-GB" sz="1600" spc="5" dirty="0">
                <a:latin typeface="Helvetica LT Pro Light" panose="020B0303020202020204" pitchFamily="34" charset="0"/>
                <a:cs typeface="Arial"/>
              </a:rPr>
              <a:t> </a:t>
            </a:r>
            <a:r>
              <a:rPr lang="en-GB" sz="1600" dirty="0">
                <a:latin typeface="Helvetica LT Pro Light" panose="020B0303020202020204" pitchFamily="34" charset="0"/>
                <a:cs typeface="Arial"/>
              </a:rPr>
              <a:t>London</a:t>
            </a:r>
            <a:r>
              <a:rPr lang="en-GB" sz="1600" spc="5" dirty="0">
                <a:latin typeface="Helvetica LT Pro Light" panose="020B0303020202020204" pitchFamily="34" charset="0"/>
                <a:cs typeface="Arial"/>
              </a:rPr>
              <a:t> </a:t>
            </a:r>
            <a:r>
              <a:rPr lang="en-GB" sz="1600" spc="-10" dirty="0">
                <a:latin typeface="Helvetica LT Pro Light" panose="020B0303020202020204" pitchFamily="34" charset="0"/>
                <a:cs typeface="Arial"/>
              </a:rPr>
              <a:t>alone.</a:t>
            </a:r>
            <a:endParaRPr lang="en-GB" sz="1600" dirty="0">
              <a:latin typeface="Helvetica LT Pro Light" panose="020B0303020202020204" pitchFamily="34" charset="0"/>
              <a:cs typeface="Arial"/>
            </a:endParaRPr>
          </a:p>
        </p:txBody>
      </p:sp>
      <p:pic>
        <p:nvPicPr>
          <p:cNvPr id="1030" name="Picture 6">
            <a:extLst>
              <a:ext uri="{FF2B5EF4-FFF2-40B4-BE49-F238E27FC236}">
                <a16:creationId xmlns:a16="http://schemas.microsoft.com/office/drawing/2014/main" id="{E991EA7B-AA34-C2FE-E9C2-F0DA78186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107" y="4391025"/>
            <a:ext cx="3952993"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A3B02767-F992-690A-82B0-64461B58EDEF}"/>
              </a:ext>
            </a:extLst>
          </p:cNvPr>
          <p:cNvPicPr>
            <a:picLocks noChangeAspect="1"/>
          </p:cNvPicPr>
          <p:nvPr/>
        </p:nvPicPr>
        <p:blipFill rotWithShape="1">
          <a:blip r:embed="rId2">
            <a:extLst>
              <a:ext uri="{28A0092B-C50C-407E-A947-70E740481C1C}">
                <a14:useLocalDpi xmlns:a14="http://schemas.microsoft.com/office/drawing/2010/main" val="0"/>
              </a:ext>
            </a:extLst>
          </a:blip>
          <a:srcRect l="884" r="1443"/>
          <a:stretch/>
        </p:blipFill>
        <p:spPr>
          <a:xfrm>
            <a:off x="0" y="352425"/>
            <a:ext cx="13322300" cy="6819900"/>
          </a:xfrm>
          <a:prstGeom prst="rect">
            <a:avLst/>
          </a:prstGeom>
        </p:spPr>
      </p:pic>
    </p:spTree>
    <p:extLst>
      <p:ext uri="{BB962C8B-B14F-4D97-AF65-F5344CB8AC3E}">
        <p14:creationId xmlns:p14="http://schemas.microsoft.com/office/powerpoint/2010/main" val="332112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4917401" y="2123960"/>
            <a:ext cx="3485515" cy="2890087"/>
          </a:xfrm>
          <a:custGeom>
            <a:avLst/>
            <a:gdLst/>
            <a:ahLst/>
            <a:cxnLst/>
            <a:rect l="l" t="t" r="r" b="b"/>
            <a:pathLst>
              <a:path w="3485515" h="3024504">
                <a:moveTo>
                  <a:pt x="3485197" y="0"/>
                </a:moveTo>
                <a:lnTo>
                  <a:pt x="0" y="0"/>
                </a:lnTo>
                <a:lnTo>
                  <a:pt x="0" y="3024085"/>
                </a:lnTo>
                <a:lnTo>
                  <a:pt x="3485197" y="3024085"/>
                </a:lnTo>
                <a:lnTo>
                  <a:pt x="3485197" y="0"/>
                </a:lnTo>
                <a:close/>
              </a:path>
            </a:pathLst>
          </a:custGeom>
          <a:solidFill>
            <a:srgbClr val="F5F4F4"/>
          </a:solidFill>
        </p:spPr>
        <p:txBody>
          <a:bodyPr wrap="square" lIns="0" tIns="0" rIns="0" bIns="0" rtlCol="0"/>
          <a:lstStyle/>
          <a:p>
            <a:endParaRPr/>
          </a:p>
        </p:txBody>
      </p:sp>
      <p:sp>
        <p:nvSpPr>
          <p:cNvPr id="7" name="object 7"/>
          <p:cNvSpPr txBox="1"/>
          <p:nvPr/>
        </p:nvSpPr>
        <p:spPr>
          <a:xfrm>
            <a:off x="4917401" y="2123960"/>
            <a:ext cx="3485515" cy="2902974"/>
          </a:xfrm>
          <a:prstGeom prst="rect">
            <a:avLst/>
          </a:prstGeom>
          <a:ln w="19050">
            <a:solidFill>
              <a:srgbClr val="00B2DD"/>
            </a:solidFill>
          </a:ln>
        </p:spPr>
        <p:txBody>
          <a:bodyPr vert="horz" wrap="square" lIns="0" tIns="0" rIns="0" bIns="0" rtlCol="0">
            <a:spAutoFit/>
          </a:bodyPr>
          <a:lstStyle/>
          <a:p>
            <a:pPr>
              <a:lnSpc>
                <a:spcPct val="100000"/>
              </a:lnSpc>
            </a:pPr>
            <a:endParaRPr sz="2500" dirty="0">
              <a:latin typeface="Times New Roman"/>
              <a:cs typeface="Times New Roman"/>
            </a:endParaRPr>
          </a:p>
          <a:p>
            <a:pPr>
              <a:lnSpc>
                <a:spcPct val="100000"/>
              </a:lnSpc>
            </a:pPr>
            <a:endParaRPr sz="2500" dirty="0">
              <a:latin typeface="Times New Roman"/>
              <a:cs typeface="Times New Roman"/>
            </a:endParaRPr>
          </a:p>
          <a:p>
            <a:pPr>
              <a:lnSpc>
                <a:spcPct val="100000"/>
              </a:lnSpc>
              <a:spcBef>
                <a:spcPts val="5"/>
              </a:spcBef>
            </a:pPr>
            <a:endParaRPr sz="3600" dirty="0">
              <a:latin typeface="Times New Roman"/>
              <a:cs typeface="Times New Roman"/>
            </a:endParaRPr>
          </a:p>
          <a:p>
            <a:pPr algn="ctr">
              <a:lnSpc>
                <a:spcPct val="100000"/>
              </a:lnSpc>
            </a:pPr>
            <a:r>
              <a:rPr sz="1900" b="1" dirty="0">
                <a:solidFill>
                  <a:srgbClr val="00B2DD"/>
                </a:solidFill>
                <a:latin typeface="Recoleta Bold"/>
                <a:cs typeface="Recoleta Bold"/>
              </a:rPr>
              <a:t>02</a:t>
            </a:r>
            <a:r>
              <a:rPr sz="1900" b="1" spc="-35" dirty="0">
                <a:solidFill>
                  <a:srgbClr val="00B2DD"/>
                </a:solidFill>
                <a:latin typeface="Recoleta Bold"/>
                <a:cs typeface="Recoleta Bold"/>
              </a:rPr>
              <a:t> </a:t>
            </a:r>
            <a:r>
              <a:rPr sz="1900" b="1" dirty="0">
                <a:solidFill>
                  <a:srgbClr val="00B2DD"/>
                </a:solidFill>
                <a:latin typeface="Recoleta Bold"/>
                <a:cs typeface="Recoleta Bold"/>
              </a:rPr>
              <a:t>.</a:t>
            </a:r>
            <a:r>
              <a:rPr sz="1900" b="1" spc="-35" dirty="0">
                <a:solidFill>
                  <a:srgbClr val="00B2DD"/>
                </a:solidFill>
                <a:latin typeface="Recoleta Bold"/>
                <a:cs typeface="Recoleta Bold"/>
              </a:rPr>
              <a:t> </a:t>
            </a:r>
            <a:r>
              <a:rPr sz="1900" b="1" dirty="0">
                <a:solidFill>
                  <a:srgbClr val="00B2DD"/>
                </a:solidFill>
                <a:latin typeface="Recoleta Bold"/>
                <a:cs typeface="Recoleta Bold"/>
              </a:rPr>
              <a:t>Interview</a:t>
            </a:r>
            <a:r>
              <a:rPr sz="1900" b="1" spc="-35" dirty="0">
                <a:solidFill>
                  <a:srgbClr val="00B2DD"/>
                </a:solidFill>
                <a:latin typeface="Recoleta Bold"/>
                <a:cs typeface="Recoleta Bold"/>
              </a:rPr>
              <a:t> </a:t>
            </a:r>
            <a:r>
              <a:rPr sz="1900" b="1" spc="-10" dirty="0">
                <a:solidFill>
                  <a:srgbClr val="00B2DD"/>
                </a:solidFill>
                <a:latin typeface="Recoleta Bold"/>
                <a:cs typeface="Recoleta Bold"/>
              </a:rPr>
              <a:t>Coaching</a:t>
            </a:r>
            <a:r>
              <a:rPr lang="en-US" sz="1900" b="1" spc="-10" dirty="0">
                <a:solidFill>
                  <a:srgbClr val="00B2DD"/>
                </a:solidFill>
                <a:latin typeface="Recoleta Bold"/>
                <a:cs typeface="Recoleta Bold"/>
              </a:rPr>
              <a:t> and Clothing</a:t>
            </a:r>
            <a:endParaRPr sz="1900" dirty="0">
              <a:latin typeface="Recoleta Bold"/>
              <a:cs typeface="Recoleta Bold"/>
            </a:endParaRPr>
          </a:p>
          <a:p>
            <a:pPr marL="532130" marR="525145" algn="ctr">
              <a:lnSpc>
                <a:spcPct val="113100"/>
              </a:lnSpc>
              <a:spcBef>
                <a:spcPts val="300"/>
              </a:spcBef>
            </a:pPr>
            <a:r>
              <a:rPr sz="1400" dirty="0">
                <a:solidFill>
                  <a:srgbClr val="1D1D1B"/>
                </a:solidFill>
                <a:latin typeface="Helvetica LT Pro Light" panose="020B0303020202020204" pitchFamily="34" charset="0"/>
                <a:cs typeface="Arial"/>
              </a:rPr>
              <a:t>Personalised</a:t>
            </a:r>
            <a:r>
              <a:rPr sz="1400" spc="-2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styling</a:t>
            </a:r>
            <a:r>
              <a:rPr sz="1400" spc="-20" dirty="0">
                <a:solidFill>
                  <a:srgbClr val="1D1D1B"/>
                </a:solidFill>
                <a:latin typeface="Helvetica LT Pro Light" panose="020B0303020202020204" pitchFamily="34" charset="0"/>
                <a:cs typeface="Arial"/>
              </a:rPr>
              <a:t> </a:t>
            </a:r>
            <a:r>
              <a:rPr sz="1400" spc="-10" dirty="0">
                <a:solidFill>
                  <a:srgbClr val="1D1D1B"/>
                </a:solidFill>
                <a:latin typeface="Helvetica LT Pro Light" panose="020B0303020202020204" pitchFamily="34" charset="0"/>
                <a:cs typeface="Arial"/>
              </a:rPr>
              <a:t>session, </a:t>
            </a:r>
            <a:r>
              <a:rPr sz="1400" dirty="0">
                <a:solidFill>
                  <a:srgbClr val="1D1D1B"/>
                </a:solidFill>
                <a:latin typeface="Helvetica LT Pro Light" panose="020B0303020202020204" pitchFamily="34" charset="0"/>
                <a:cs typeface="Helvetica"/>
              </a:rPr>
              <a:t>high-quality</a:t>
            </a:r>
            <a:r>
              <a:rPr sz="1400" spc="45" dirty="0">
                <a:solidFill>
                  <a:srgbClr val="1D1D1B"/>
                </a:solidFill>
                <a:latin typeface="Helvetica LT Pro Light" panose="020B0303020202020204" pitchFamily="34" charset="0"/>
                <a:cs typeface="Helvetica"/>
              </a:rPr>
              <a:t> </a:t>
            </a:r>
            <a:r>
              <a:rPr sz="1400" dirty="0">
                <a:solidFill>
                  <a:srgbClr val="1D1D1B"/>
                </a:solidFill>
                <a:latin typeface="Helvetica LT Pro Light" panose="020B0303020202020204" pitchFamily="34" charset="0"/>
                <a:cs typeface="Helvetica"/>
              </a:rPr>
              <a:t>outfit</a:t>
            </a:r>
            <a:r>
              <a:rPr sz="1400" spc="50" dirty="0">
                <a:solidFill>
                  <a:srgbClr val="1D1D1B"/>
                </a:solidFill>
                <a:latin typeface="Helvetica LT Pro Light" panose="020B0303020202020204" pitchFamily="34" charset="0"/>
                <a:cs typeface="Helvetica"/>
              </a:rPr>
              <a:t> </a:t>
            </a:r>
            <a:r>
              <a:rPr sz="1400" dirty="0">
                <a:solidFill>
                  <a:srgbClr val="1D1D1B"/>
                </a:solidFill>
                <a:latin typeface="Helvetica LT Pro Light" panose="020B0303020202020204" pitchFamily="34" charset="0"/>
                <a:cs typeface="Helvetica"/>
              </a:rPr>
              <a:t>of</a:t>
            </a:r>
            <a:r>
              <a:rPr sz="1400" spc="45" dirty="0">
                <a:solidFill>
                  <a:srgbClr val="1D1D1B"/>
                </a:solidFill>
                <a:latin typeface="Helvetica LT Pro Light" panose="020B0303020202020204" pitchFamily="34" charset="0"/>
                <a:cs typeface="Helvetica"/>
              </a:rPr>
              <a:t> </a:t>
            </a:r>
            <a:r>
              <a:rPr sz="1400" spc="-10" dirty="0">
                <a:solidFill>
                  <a:srgbClr val="1D1D1B"/>
                </a:solidFill>
                <a:latin typeface="Helvetica LT Pro Light" panose="020B0303020202020204" pitchFamily="34" charset="0"/>
                <a:cs typeface="Helvetica"/>
              </a:rPr>
              <a:t>clothes </a:t>
            </a:r>
            <a:r>
              <a:rPr sz="1400" dirty="0">
                <a:solidFill>
                  <a:srgbClr val="1D1D1B"/>
                </a:solidFill>
                <a:latin typeface="Helvetica LT Pro Light" panose="020B0303020202020204" pitchFamily="34" charset="0"/>
                <a:cs typeface="Arial"/>
              </a:rPr>
              <a:t>and</a:t>
            </a:r>
            <a:r>
              <a:rPr sz="1400" spc="9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accessories</a:t>
            </a:r>
            <a:r>
              <a:rPr sz="1400" spc="9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and</a:t>
            </a:r>
            <a:r>
              <a:rPr sz="1400" spc="95" dirty="0">
                <a:solidFill>
                  <a:srgbClr val="1D1D1B"/>
                </a:solidFill>
                <a:latin typeface="Helvetica LT Pro Light" panose="020B0303020202020204" pitchFamily="34" charset="0"/>
                <a:cs typeface="Arial"/>
              </a:rPr>
              <a:t> </a:t>
            </a:r>
            <a:r>
              <a:rPr sz="1400" spc="-10" dirty="0">
                <a:solidFill>
                  <a:srgbClr val="1D1D1B"/>
                </a:solidFill>
                <a:latin typeface="Helvetica LT Pro Light" panose="020B0303020202020204" pitchFamily="34" charset="0"/>
                <a:cs typeface="Arial"/>
              </a:rPr>
              <a:t>interview training</a:t>
            </a:r>
            <a:r>
              <a:rPr sz="1400" spc="-10" dirty="0">
                <a:solidFill>
                  <a:srgbClr val="1D1D1B"/>
                </a:solidFill>
                <a:latin typeface="Arial"/>
                <a:cs typeface="Arial"/>
              </a:rPr>
              <a:t>.</a:t>
            </a:r>
            <a:endParaRPr lang="en-GB" sz="1400" spc="-10" dirty="0">
              <a:solidFill>
                <a:srgbClr val="1D1D1B"/>
              </a:solidFill>
              <a:latin typeface="Arial"/>
              <a:cs typeface="Arial"/>
            </a:endParaRPr>
          </a:p>
        </p:txBody>
      </p:sp>
      <p:sp>
        <p:nvSpPr>
          <p:cNvPr id="3" name="object 3"/>
          <p:cNvSpPr/>
          <p:nvPr/>
        </p:nvSpPr>
        <p:spPr>
          <a:xfrm>
            <a:off x="1147457" y="2123961"/>
            <a:ext cx="3485515" cy="2893100"/>
          </a:xfrm>
          <a:custGeom>
            <a:avLst/>
            <a:gdLst/>
            <a:ahLst/>
            <a:cxnLst/>
            <a:rect l="l" t="t" r="r" b="b"/>
            <a:pathLst>
              <a:path w="3485515" h="3024504">
                <a:moveTo>
                  <a:pt x="3485197" y="0"/>
                </a:moveTo>
                <a:lnTo>
                  <a:pt x="0" y="0"/>
                </a:lnTo>
                <a:lnTo>
                  <a:pt x="0" y="3024085"/>
                </a:lnTo>
                <a:lnTo>
                  <a:pt x="3485197" y="3024085"/>
                </a:lnTo>
                <a:lnTo>
                  <a:pt x="3485197" y="0"/>
                </a:lnTo>
                <a:close/>
              </a:path>
            </a:pathLst>
          </a:custGeom>
          <a:solidFill>
            <a:srgbClr val="F5F4F4"/>
          </a:solidFill>
        </p:spPr>
        <p:txBody>
          <a:bodyPr wrap="square" lIns="0" tIns="0" rIns="0" bIns="0" rtlCol="0"/>
          <a:lstStyle/>
          <a:p>
            <a:endParaRPr/>
          </a:p>
        </p:txBody>
      </p:sp>
      <p:sp>
        <p:nvSpPr>
          <p:cNvPr id="6" name="object 6"/>
          <p:cNvSpPr txBox="1"/>
          <p:nvPr/>
        </p:nvSpPr>
        <p:spPr>
          <a:xfrm>
            <a:off x="1147457" y="2123960"/>
            <a:ext cx="3485515" cy="2893100"/>
          </a:xfrm>
          <a:prstGeom prst="rect">
            <a:avLst/>
          </a:prstGeom>
          <a:ln w="19050">
            <a:solidFill>
              <a:srgbClr val="00B2DD"/>
            </a:solidFill>
          </a:ln>
        </p:spPr>
        <p:txBody>
          <a:bodyPr vert="horz" wrap="square" lIns="0" tIns="0" rIns="0" bIns="0" rtlCol="0">
            <a:spAutoFit/>
          </a:bodyPr>
          <a:lstStyle/>
          <a:p>
            <a:pPr>
              <a:lnSpc>
                <a:spcPct val="100000"/>
              </a:lnSpc>
            </a:pPr>
            <a:endParaRPr sz="2500" dirty="0">
              <a:latin typeface="Times New Roman"/>
              <a:cs typeface="Times New Roman"/>
            </a:endParaRPr>
          </a:p>
          <a:p>
            <a:pPr>
              <a:lnSpc>
                <a:spcPct val="100000"/>
              </a:lnSpc>
            </a:pPr>
            <a:endParaRPr sz="2500" dirty="0">
              <a:latin typeface="Times New Roman"/>
              <a:cs typeface="Times New Roman"/>
            </a:endParaRPr>
          </a:p>
          <a:p>
            <a:pPr>
              <a:lnSpc>
                <a:spcPct val="100000"/>
              </a:lnSpc>
              <a:spcBef>
                <a:spcPts val="5"/>
              </a:spcBef>
            </a:pPr>
            <a:endParaRPr sz="3600" dirty="0">
              <a:latin typeface="Times New Roman"/>
              <a:cs typeface="Times New Roman"/>
            </a:endParaRPr>
          </a:p>
          <a:p>
            <a:pPr marL="628650">
              <a:lnSpc>
                <a:spcPct val="100000"/>
              </a:lnSpc>
            </a:pPr>
            <a:r>
              <a:rPr sz="1900" b="1" dirty="0">
                <a:solidFill>
                  <a:srgbClr val="00B2DD"/>
                </a:solidFill>
                <a:latin typeface="Recoleta Bold"/>
                <a:cs typeface="Recoleta Bold"/>
              </a:rPr>
              <a:t>01.</a:t>
            </a:r>
            <a:r>
              <a:rPr sz="1900" b="1" spc="-15" dirty="0">
                <a:solidFill>
                  <a:srgbClr val="00B2DD"/>
                </a:solidFill>
                <a:latin typeface="Recoleta Bold"/>
                <a:cs typeface="Recoleta Bold"/>
              </a:rPr>
              <a:t> </a:t>
            </a:r>
            <a:r>
              <a:rPr sz="1900" b="1" dirty="0">
                <a:solidFill>
                  <a:srgbClr val="00B2DD"/>
                </a:solidFill>
                <a:latin typeface="Recoleta Bold"/>
                <a:cs typeface="Recoleta Bold"/>
              </a:rPr>
              <a:t>Career</a:t>
            </a:r>
            <a:r>
              <a:rPr sz="1900" b="1" spc="-10" dirty="0">
                <a:solidFill>
                  <a:srgbClr val="00B2DD"/>
                </a:solidFill>
                <a:latin typeface="Recoleta Bold"/>
                <a:cs typeface="Recoleta Bold"/>
              </a:rPr>
              <a:t> Coaching</a:t>
            </a:r>
            <a:endParaRPr sz="1900" dirty="0">
              <a:latin typeface="Recoleta Bold"/>
              <a:cs typeface="Recoleta Bold"/>
            </a:endParaRPr>
          </a:p>
          <a:p>
            <a:pPr marL="591185" marR="583565" algn="ctr">
              <a:lnSpc>
                <a:spcPct val="113100"/>
              </a:lnSpc>
              <a:spcBef>
                <a:spcPts val="300"/>
              </a:spcBef>
            </a:pPr>
            <a:r>
              <a:rPr sz="1400" spc="-10" dirty="0">
                <a:solidFill>
                  <a:srgbClr val="1D1D1B"/>
                </a:solidFill>
                <a:latin typeface="Helvetica LT Pro Light" panose="020B0303020202020204" pitchFamily="34" charset="0"/>
                <a:cs typeface="Arial"/>
              </a:rPr>
              <a:t>One-to-</a:t>
            </a:r>
            <a:r>
              <a:rPr sz="1400" dirty="0">
                <a:solidFill>
                  <a:srgbClr val="1D1D1B"/>
                </a:solidFill>
                <a:latin typeface="Helvetica LT Pro Light" panose="020B0303020202020204" pitchFamily="34" charset="0"/>
                <a:cs typeface="Arial"/>
              </a:rPr>
              <a:t>one</a:t>
            </a:r>
            <a:r>
              <a:rPr sz="1400" spc="6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coaching</a:t>
            </a:r>
            <a:r>
              <a:rPr sz="1400" spc="6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with</a:t>
            </a:r>
            <a:r>
              <a:rPr sz="1400" spc="65" dirty="0">
                <a:solidFill>
                  <a:srgbClr val="1D1D1B"/>
                </a:solidFill>
                <a:latin typeface="Helvetica LT Pro Light" panose="020B0303020202020204" pitchFamily="34" charset="0"/>
                <a:cs typeface="Arial"/>
              </a:rPr>
              <a:t> </a:t>
            </a:r>
            <a:r>
              <a:rPr sz="1400" spc="-50" dirty="0">
                <a:solidFill>
                  <a:srgbClr val="1D1D1B"/>
                </a:solidFill>
                <a:latin typeface="Helvetica LT Pro Light" panose="020B0303020202020204" pitchFamily="34" charset="0"/>
                <a:cs typeface="Arial"/>
              </a:rPr>
              <a:t>a </a:t>
            </a:r>
            <a:r>
              <a:rPr sz="1400" dirty="0">
                <a:solidFill>
                  <a:srgbClr val="1D1D1B"/>
                </a:solidFill>
                <a:latin typeface="Helvetica LT Pro Light" panose="020B0303020202020204" pitchFamily="34" charset="0"/>
                <a:cs typeface="Arial"/>
              </a:rPr>
              <a:t>trained</a:t>
            </a:r>
            <a:r>
              <a:rPr sz="1400" spc="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volunteer</a:t>
            </a:r>
            <a:r>
              <a:rPr sz="1400" spc="1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to</a:t>
            </a:r>
            <a:r>
              <a:rPr sz="1400" spc="1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help</a:t>
            </a:r>
            <a:r>
              <a:rPr sz="1400" spc="10" dirty="0">
                <a:solidFill>
                  <a:srgbClr val="1D1D1B"/>
                </a:solidFill>
                <a:latin typeface="Helvetica LT Pro Light" panose="020B0303020202020204" pitchFamily="34" charset="0"/>
                <a:cs typeface="Arial"/>
              </a:rPr>
              <a:t> </a:t>
            </a:r>
            <a:r>
              <a:rPr sz="1400" spc="-20" dirty="0">
                <a:solidFill>
                  <a:srgbClr val="1D1D1B"/>
                </a:solidFill>
                <a:latin typeface="Helvetica LT Pro Light" panose="020B0303020202020204" pitchFamily="34" charset="0"/>
                <a:cs typeface="Arial"/>
              </a:rPr>
              <a:t>with </a:t>
            </a:r>
            <a:r>
              <a:rPr sz="1400" dirty="0">
                <a:solidFill>
                  <a:srgbClr val="1D1D1B"/>
                </a:solidFill>
                <a:latin typeface="Helvetica LT Pro Light" panose="020B0303020202020204" pitchFamily="34" charset="0"/>
                <a:cs typeface="Arial"/>
              </a:rPr>
              <a:t>the</a:t>
            </a:r>
            <a:r>
              <a:rPr sz="1400" spc="3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next</a:t>
            </a:r>
            <a:r>
              <a:rPr sz="1400" spc="3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steps</a:t>
            </a:r>
            <a:r>
              <a:rPr sz="1400" spc="3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to</a:t>
            </a:r>
            <a:r>
              <a:rPr sz="1400" spc="3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securing</a:t>
            </a:r>
            <a:r>
              <a:rPr sz="1400" spc="30" dirty="0">
                <a:solidFill>
                  <a:srgbClr val="1D1D1B"/>
                </a:solidFill>
                <a:latin typeface="Helvetica LT Pro Light" panose="020B0303020202020204" pitchFamily="34" charset="0"/>
                <a:cs typeface="Arial"/>
              </a:rPr>
              <a:t> </a:t>
            </a:r>
            <a:r>
              <a:rPr sz="1400" spc="-25" dirty="0">
                <a:solidFill>
                  <a:srgbClr val="1D1D1B"/>
                </a:solidFill>
                <a:latin typeface="Helvetica LT Pro Light" panose="020B0303020202020204" pitchFamily="34" charset="0"/>
                <a:cs typeface="Arial"/>
              </a:rPr>
              <a:t>an </a:t>
            </a:r>
            <a:r>
              <a:rPr sz="1400" spc="-10" dirty="0">
                <a:solidFill>
                  <a:srgbClr val="1D1D1B"/>
                </a:solidFill>
                <a:latin typeface="Helvetica LT Pro Light" panose="020B0303020202020204" pitchFamily="34" charset="0"/>
                <a:cs typeface="Arial"/>
              </a:rPr>
              <a:t>interview.</a:t>
            </a:r>
            <a:endParaRPr lang="en-GB" sz="1400" spc="-10" dirty="0">
              <a:solidFill>
                <a:srgbClr val="1D1D1B"/>
              </a:solidFill>
              <a:latin typeface="Helvetica LT Pro Light" panose="020B0303020202020204" pitchFamily="34" charset="0"/>
              <a:cs typeface="Arial"/>
            </a:endParaRPr>
          </a:p>
          <a:p>
            <a:pPr marL="591185" marR="583565" algn="ctr">
              <a:lnSpc>
                <a:spcPct val="113100"/>
              </a:lnSpc>
              <a:spcBef>
                <a:spcPts val="300"/>
              </a:spcBef>
            </a:pPr>
            <a:endParaRPr lang="en-GB" sz="1400" spc="-10" dirty="0">
              <a:solidFill>
                <a:srgbClr val="1D1D1B"/>
              </a:solidFill>
              <a:latin typeface="Helvetica LT Pro Light" panose="020B0303020202020204" pitchFamily="34" charset="0"/>
              <a:cs typeface="Arial"/>
            </a:endParaRPr>
          </a:p>
        </p:txBody>
      </p:sp>
      <p:sp>
        <p:nvSpPr>
          <p:cNvPr id="5" name="object 5"/>
          <p:cNvSpPr/>
          <p:nvPr/>
        </p:nvSpPr>
        <p:spPr>
          <a:xfrm>
            <a:off x="8687346" y="2123960"/>
            <a:ext cx="3485515" cy="2890087"/>
          </a:xfrm>
          <a:custGeom>
            <a:avLst/>
            <a:gdLst/>
            <a:ahLst/>
            <a:cxnLst/>
            <a:rect l="l" t="t" r="r" b="b"/>
            <a:pathLst>
              <a:path w="3485515" h="3024504">
                <a:moveTo>
                  <a:pt x="3485197" y="0"/>
                </a:moveTo>
                <a:lnTo>
                  <a:pt x="0" y="0"/>
                </a:lnTo>
                <a:lnTo>
                  <a:pt x="0" y="3024085"/>
                </a:lnTo>
                <a:lnTo>
                  <a:pt x="3485197" y="3024085"/>
                </a:lnTo>
                <a:lnTo>
                  <a:pt x="3485197" y="0"/>
                </a:lnTo>
                <a:close/>
              </a:path>
            </a:pathLst>
          </a:custGeom>
          <a:solidFill>
            <a:srgbClr val="F5F4F4"/>
          </a:solidFill>
        </p:spPr>
        <p:txBody>
          <a:bodyPr wrap="square" lIns="0" tIns="0" rIns="0" bIns="0" rtlCol="0"/>
          <a:lstStyle/>
          <a:p>
            <a:endParaRPr/>
          </a:p>
        </p:txBody>
      </p:sp>
      <p:sp>
        <p:nvSpPr>
          <p:cNvPr id="8" name="object 8"/>
          <p:cNvSpPr txBox="1"/>
          <p:nvPr/>
        </p:nvSpPr>
        <p:spPr>
          <a:xfrm>
            <a:off x="8687346" y="2123960"/>
            <a:ext cx="3485515" cy="2893100"/>
          </a:xfrm>
          <a:prstGeom prst="rect">
            <a:avLst/>
          </a:prstGeom>
          <a:ln w="19050">
            <a:solidFill>
              <a:srgbClr val="00B2DD"/>
            </a:solidFill>
          </a:ln>
        </p:spPr>
        <p:txBody>
          <a:bodyPr vert="horz" wrap="square" lIns="0" tIns="0" rIns="0" bIns="0" rtlCol="0">
            <a:spAutoFit/>
          </a:bodyPr>
          <a:lstStyle/>
          <a:p>
            <a:pPr>
              <a:lnSpc>
                <a:spcPct val="100000"/>
              </a:lnSpc>
            </a:pPr>
            <a:endParaRPr sz="2500" dirty="0">
              <a:latin typeface="Times New Roman"/>
              <a:cs typeface="Times New Roman"/>
            </a:endParaRPr>
          </a:p>
          <a:p>
            <a:pPr>
              <a:lnSpc>
                <a:spcPct val="100000"/>
              </a:lnSpc>
            </a:pPr>
            <a:endParaRPr sz="2500" dirty="0">
              <a:latin typeface="Times New Roman"/>
              <a:cs typeface="Times New Roman"/>
            </a:endParaRPr>
          </a:p>
          <a:p>
            <a:pPr>
              <a:lnSpc>
                <a:spcPct val="100000"/>
              </a:lnSpc>
              <a:spcBef>
                <a:spcPts val="5"/>
              </a:spcBef>
            </a:pPr>
            <a:endParaRPr sz="3600" dirty="0">
              <a:latin typeface="Times New Roman"/>
              <a:cs typeface="Times New Roman"/>
            </a:endParaRPr>
          </a:p>
          <a:p>
            <a:pPr marL="901065">
              <a:lnSpc>
                <a:spcPct val="100000"/>
              </a:lnSpc>
            </a:pPr>
            <a:r>
              <a:rPr sz="1900" b="1" dirty="0">
                <a:solidFill>
                  <a:srgbClr val="00B2DD"/>
                </a:solidFill>
                <a:latin typeface="Recoleta Bold"/>
                <a:cs typeface="Recoleta Bold"/>
              </a:rPr>
              <a:t>03.</a:t>
            </a:r>
            <a:r>
              <a:rPr sz="1900" b="1" spc="-30" dirty="0">
                <a:solidFill>
                  <a:srgbClr val="00B2DD"/>
                </a:solidFill>
                <a:latin typeface="Recoleta Bold"/>
                <a:cs typeface="Recoleta Bold"/>
              </a:rPr>
              <a:t> </a:t>
            </a:r>
            <a:r>
              <a:rPr sz="1900" b="1" dirty="0">
                <a:solidFill>
                  <a:srgbClr val="00B2DD"/>
                </a:solidFill>
                <a:latin typeface="Recoleta Bold"/>
                <a:cs typeface="Recoleta Bold"/>
              </a:rPr>
              <a:t>Get</a:t>
            </a:r>
            <a:r>
              <a:rPr sz="1900" b="1" spc="-25" dirty="0">
                <a:solidFill>
                  <a:srgbClr val="00B2DD"/>
                </a:solidFill>
                <a:latin typeface="Recoleta Bold"/>
                <a:cs typeface="Recoleta Bold"/>
              </a:rPr>
              <a:t> </a:t>
            </a:r>
            <a:r>
              <a:rPr sz="1900" b="1" dirty="0">
                <a:solidFill>
                  <a:srgbClr val="00B2DD"/>
                </a:solidFill>
                <a:latin typeface="Recoleta Bold"/>
                <a:cs typeface="Recoleta Bold"/>
              </a:rPr>
              <a:t>the</a:t>
            </a:r>
            <a:r>
              <a:rPr sz="1900" b="1" spc="-25" dirty="0">
                <a:solidFill>
                  <a:srgbClr val="00B2DD"/>
                </a:solidFill>
                <a:latin typeface="Recoleta Bold"/>
                <a:cs typeface="Recoleta Bold"/>
              </a:rPr>
              <a:t> Job</a:t>
            </a:r>
            <a:endParaRPr sz="1900" dirty="0">
              <a:latin typeface="Recoleta Bold"/>
              <a:cs typeface="Recoleta Bold"/>
            </a:endParaRPr>
          </a:p>
          <a:p>
            <a:pPr marL="715010" marR="706755" indent="-635" algn="ctr">
              <a:lnSpc>
                <a:spcPct val="113100"/>
              </a:lnSpc>
              <a:spcBef>
                <a:spcPts val="300"/>
              </a:spcBef>
            </a:pPr>
            <a:r>
              <a:rPr sz="1400" dirty="0">
                <a:solidFill>
                  <a:srgbClr val="1D1D1B"/>
                </a:solidFill>
                <a:latin typeface="Helvetica LT Pro Light" panose="020B0303020202020204" pitchFamily="34" charset="0"/>
                <a:cs typeface="Arial"/>
              </a:rPr>
              <a:t>Women</a:t>
            </a:r>
            <a:r>
              <a:rPr sz="1400" spc="-6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are</a:t>
            </a:r>
            <a:r>
              <a:rPr sz="1400" spc="-60" dirty="0">
                <a:solidFill>
                  <a:srgbClr val="1D1D1B"/>
                </a:solidFill>
                <a:latin typeface="Helvetica LT Pro Light" panose="020B0303020202020204" pitchFamily="34" charset="0"/>
                <a:cs typeface="Arial"/>
              </a:rPr>
              <a:t> </a:t>
            </a:r>
            <a:r>
              <a:rPr sz="1400" spc="-10" dirty="0">
                <a:solidFill>
                  <a:srgbClr val="1D1D1B"/>
                </a:solidFill>
                <a:latin typeface="Helvetica LT Pro Light" panose="020B0303020202020204" pitchFamily="34" charset="0"/>
                <a:cs typeface="Arial"/>
              </a:rPr>
              <a:t>welcomed </a:t>
            </a:r>
            <a:r>
              <a:rPr sz="1400" dirty="0">
                <a:solidFill>
                  <a:srgbClr val="1D1D1B"/>
                </a:solidFill>
                <a:latin typeface="Helvetica LT Pro Light" panose="020B0303020202020204" pitchFamily="34" charset="0"/>
                <a:cs typeface="Arial"/>
              </a:rPr>
              <a:t>back</a:t>
            </a:r>
            <a:r>
              <a:rPr sz="1400" spc="4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to</a:t>
            </a:r>
            <a:r>
              <a:rPr sz="1400" spc="4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receive</a:t>
            </a:r>
            <a:r>
              <a:rPr sz="1400" spc="4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a</a:t>
            </a:r>
            <a:r>
              <a:rPr sz="1400" spc="50" dirty="0">
                <a:solidFill>
                  <a:srgbClr val="1D1D1B"/>
                </a:solidFill>
                <a:latin typeface="Helvetica LT Pro Light" panose="020B0303020202020204" pitchFamily="34" charset="0"/>
                <a:cs typeface="Arial"/>
              </a:rPr>
              <a:t> </a:t>
            </a:r>
            <a:r>
              <a:rPr sz="1400" spc="-10" dirty="0">
                <a:solidFill>
                  <a:srgbClr val="1D1D1B"/>
                </a:solidFill>
                <a:latin typeface="Helvetica LT Pro Light" panose="020B0303020202020204" pitchFamily="34" charset="0"/>
                <a:cs typeface="Arial"/>
              </a:rPr>
              <a:t>working </a:t>
            </a:r>
            <a:r>
              <a:rPr sz="1400" dirty="0">
                <a:solidFill>
                  <a:srgbClr val="1D1D1B"/>
                </a:solidFill>
                <a:latin typeface="Helvetica LT Pro Light" panose="020B0303020202020204" pitchFamily="34" charset="0"/>
                <a:cs typeface="Arial"/>
              </a:rPr>
              <a:t>wardrobe</a:t>
            </a:r>
            <a:r>
              <a:rPr sz="1400" spc="2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to</a:t>
            </a:r>
            <a:r>
              <a:rPr sz="1400" spc="25"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last</a:t>
            </a:r>
            <a:r>
              <a:rPr sz="1400" spc="20" dirty="0">
                <a:solidFill>
                  <a:srgbClr val="1D1D1B"/>
                </a:solidFill>
                <a:latin typeface="Helvetica LT Pro Light" panose="020B0303020202020204" pitchFamily="34" charset="0"/>
                <a:cs typeface="Arial"/>
              </a:rPr>
              <a:t> </a:t>
            </a:r>
            <a:r>
              <a:rPr sz="1400" dirty="0">
                <a:solidFill>
                  <a:srgbClr val="1D1D1B"/>
                </a:solidFill>
                <a:latin typeface="Helvetica LT Pro Light" panose="020B0303020202020204" pitchFamily="34" charset="0"/>
                <a:cs typeface="Arial"/>
              </a:rPr>
              <a:t>until</a:t>
            </a:r>
            <a:r>
              <a:rPr sz="1400" spc="25" dirty="0">
                <a:solidFill>
                  <a:srgbClr val="1D1D1B"/>
                </a:solidFill>
                <a:latin typeface="Helvetica LT Pro Light" panose="020B0303020202020204" pitchFamily="34" charset="0"/>
                <a:cs typeface="Arial"/>
              </a:rPr>
              <a:t> </a:t>
            </a:r>
            <a:r>
              <a:rPr sz="1400" spc="-10" dirty="0">
                <a:solidFill>
                  <a:srgbClr val="1D1D1B"/>
                </a:solidFill>
                <a:latin typeface="Helvetica LT Pro Light" panose="020B0303020202020204" pitchFamily="34" charset="0"/>
                <a:cs typeface="Arial"/>
              </a:rPr>
              <a:t>their </a:t>
            </a:r>
            <a:r>
              <a:rPr sz="1400" dirty="0">
                <a:solidFill>
                  <a:srgbClr val="1D1D1B"/>
                </a:solidFill>
                <a:latin typeface="Helvetica LT Pro Light" panose="020B0303020202020204" pitchFamily="34" charset="0"/>
                <a:cs typeface="Helvetica"/>
              </a:rPr>
              <a:t>first</a:t>
            </a:r>
            <a:r>
              <a:rPr sz="1400" spc="30" dirty="0">
                <a:solidFill>
                  <a:srgbClr val="1D1D1B"/>
                </a:solidFill>
                <a:latin typeface="Helvetica LT Pro Light" panose="020B0303020202020204" pitchFamily="34" charset="0"/>
                <a:cs typeface="Helvetica"/>
              </a:rPr>
              <a:t> </a:t>
            </a:r>
            <a:r>
              <a:rPr sz="1400" dirty="0">
                <a:solidFill>
                  <a:srgbClr val="1D1D1B"/>
                </a:solidFill>
                <a:latin typeface="Helvetica LT Pro Light" panose="020B0303020202020204" pitchFamily="34" charset="0"/>
                <a:cs typeface="Helvetica"/>
              </a:rPr>
              <a:t>pay</a:t>
            </a:r>
            <a:r>
              <a:rPr sz="1400" spc="35" dirty="0">
                <a:solidFill>
                  <a:srgbClr val="1D1D1B"/>
                </a:solidFill>
                <a:latin typeface="Helvetica LT Pro Light" panose="020B0303020202020204" pitchFamily="34" charset="0"/>
                <a:cs typeface="Helvetica"/>
              </a:rPr>
              <a:t> </a:t>
            </a:r>
            <a:r>
              <a:rPr sz="1400" spc="-10" dirty="0">
                <a:solidFill>
                  <a:srgbClr val="1D1D1B"/>
                </a:solidFill>
                <a:latin typeface="Helvetica LT Pro Light" panose="020B0303020202020204" pitchFamily="34" charset="0"/>
                <a:cs typeface="Helvetica"/>
              </a:rPr>
              <a:t>cheque.</a:t>
            </a:r>
            <a:endParaRPr lang="en-GB" sz="1400" spc="-10" dirty="0">
              <a:solidFill>
                <a:srgbClr val="1D1D1B"/>
              </a:solidFill>
              <a:latin typeface="Helvetica LT Pro Light" panose="020B0303020202020204" pitchFamily="34" charset="0"/>
              <a:cs typeface="Helvetica"/>
            </a:endParaRPr>
          </a:p>
          <a:p>
            <a:pPr marL="715010" marR="706755" indent="-635" algn="ctr">
              <a:lnSpc>
                <a:spcPct val="113100"/>
              </a:lnSpc>
              <a:spcBef>
                <a:spcPts val="300"/>
              </a:spcBef>
            </a:pPr>
            <a:endParaRPr sz="1400" dirty="0">
              <a:latin typeface="Helvetica LT Pro Light" panose="020B0303020202020204" pitchFamily="34" charset="0"/>
              <a:cs typeface="Helvetica"/>
            </a:endParaRPr>
          </a:p>
        </p:txBody>
      </p:sp>
      <p:sp>
        <p:nvSpPr>
          <p:cNvPr id="12" name="object 12"/>
          <p:cNvSpPr/>
          <p:nvPr/>
        </p:nvSpPr>
        <p:spPr>
          <a:xfrm>
            <a:off x="10166194" y="2420785"/>
            <a:ext cx="527685" cy="765175"/>
          </a:xfrm>
          <a:custGeom>
            <a:avLst/>
            <a:gdLst/>
            <a:ahLst/>
            <a:cxnLst/>
            <a:rect l="l" t="t" r="r" b="b"/>
            <a:pathLst>
              <a:path w="527684" h="765175">
                <a:moveTo>
                  <a:pt x="512635" y="0"/>
                </a:moveTo>
                <a:lnTo>
                  <a:pt x="505053" y="2489"/>
                </a:lnTo>
                <a:lnTo>
                  <a:pt x="155257" y="693928"/>
                </a:lnTo>
                <a:lnTo>
                  <a:pt x="72516" y="520001"/>
                </a:lnTo>
                <a:lnTo>
                  <a:pt x="65265" y="517271"/>
                </a:lnTo>
                <a:lnTo>
                  <a:pt x="52793" y="522706"/>
                </a:lnTo>
                <a:lnTo>
                  <a:pt x="49834" y="529869"/>
                </a:lnTo>
                <a:lnTo>
                  <a:pt x="71462" y="584771"/>
                </a:lnTo>
                <a:lnTo>
                  <a:pt x="20904" y="509676"/>
                </a:lnTo>
                <a:lnTo>
                  <a:pt x="13030" y="508139"/>
                </a:lnTo>
                <a:lnTo>
                  <a:pt x="1523" y="515937"/>
                </a:lnTo>
                <a:lnTo>
                  <a:pt x="0" y="523760"/>
                </a:lnTo>
                <a:lnTo>
                  <a:pt x="114299" y="693508"/>
                </a:lnTo>
                <a:lnTo>
                  <a:pt x="136220" y="749134"/>
                </a:lnTo>
                <a:lnTo>
                  <a:pt x="140588" y="752259"/>
                </a:lnTo>
                <a:lnTo>
                  <a:pt x="148005" y="752690"/>
                </a:lnTo>
                <a:lnTo>
                  <a:pt x="150634" y="751928"/>
                </a:lnTo>
                <a:lnTo>
                  <a:pt x="152755" y="750620"/>
                </a:lnTo>
                <a:lnTo>
                  <a:pt x="161023" y="762901"/>
                </a:lnTo>
                <a:lnTo>
                  <a:pt x="165011" y="764870"/>
                </a:lnTo>
                <a:lnTo>
                  <a:pt x="169075" y="764870"/>
                </a:lnTo>
                <a:lnTo>
                  <a:pt x="171195" y="764870"/>
                </a:lnTo>
                <a:lnTo>
                  <a:pt x="173342" y="764336"/>
                </a:lnTo>
                <a:lnTo>
                  <a:pt x="181038" y="759942"/>
                </a:lnTo>
                <a:lnTo>
                  <a:pt x="183273" y="752805"/>
                </a:lnTo>
                <a:lnTo>
                  <a:pt x="168948" y="722706"/>
                </a:lnTo>
                <a:lnTo>
                  <a:pt x="527532" y="13855"/>
                </a:lnTo>
                <a:lnTo>
                  <a:pt x="525043" y="6286"/>
                </a:lnTo>
                <a:lnTo>
                  <a:pt x="512635" y="0"/>
                </a:lnTo>
                <a:close/>
              </a:path>
            </a:pathLst>
          </a:custGeom>
          <a:solidFill>
            <a:srgbClr val="191414"/>
          </a:solidFill>
        </p:spPr>
        <p:txBody>
          <a:bodyPr wrap="square" lIns="0" tIns="0" rIns="0" bIns="0" rtlCol="0"/>
          <a:lstStyle/>
          <a:p>
            <a:endParaRPr/>
          </a:p>
        </p:txBody>
      </p:sp>
      <p:grpSp>
        <p:nvGrpSpPr>
          <p:cNvPr id="13" name="object 13"/>
          <p:cNvGrpSpPr/>
          <p:nvPr/>
        </p:nvGrpSpPr>
        <p:grpSpPr>
          <a:xfrm>
            <a:off x="2664483" y="2470497"/>
            <a:ext cx="452755" cy="730885"/>
            <a:chOff x="2664483" y="2470497"/>
            <a:chExt cx="452755" cy="730885"/>
          </a:xfrm>
        </p:grpSpPr>
        <p:sp>
          <p:nvSpPr>
            <p:cNvPr id="14" name="object 14"/>
            <p:cNvSpPr/>
            <p:nvPr/>
          </p:nvSpPr>
          <p:spPr>
            <a:xfrm>
              <a:off x="2671696" y="2477710"/>
              <a:ext cx="438150" cy="518795"/>
            </a:xfrm>
            <a:custGeom>
              <a:avLst/>
              <a:gdLst/>
              <a:ahLst/>
              <a:cxnLst/>
              <a:rect l="l" t="t" r="r" b="b"/>
              <a:pathLst>
                <a:path w="438150" h="518794">
                  <a:moveTo>
                    <a:pt x="143980" y="518421"/>
                  </a:moveTo>
                  <a:lnTo>
                    <a:pt x="101845" y="477774"/>
                  </a:lnTo>
                  <a:lnTo>
                    <a:pt x="67463" y="430080"/>
                  </a:lnTo>
                  <a:lnTo>
                    <a:pt x="44379" y="390216"/>
                  </a:lnTo>
                  <a:lnTo>
                    <a:pt x="23830" y="347190"/>
                  </a:lnTo>
                  <a:lnTo>
                    <a:pt x="8232" y="302031"/>
                  </a:lnTo>
                  <a:lnTo>
                    <a:pt x="0" y="255768"/>
                  </a:lnTo>
                  <a:lnTo>
                    <a:pt x="1550" y="209430"/>
                  </a:lnTo>
                  <a:lnTo>
                    <a:pt x="15554" y="164345"/>
                  </a:lnTo>
                  <a:lnTo>
                    <a:pt x="40669" y="123980"/>
                  </a:lnTo>
                  <a:lnTo>
                    <a:pt x="73907" y="88781"/>
                  </a:lnTo>
                  <a:lnTo>
                    <a:pt x="112278" y="59191"/>
                  </a:lnTo>
                  <a:lnTo>
                    <a:pt x="152794" y="35656"/>
                  </a:lnTo>
                  <a:lnTo>
                    <a:pt x="200672" y="15452"/>
                  </a:lnTo>
                  <a:lnTo>
                    <a:pt x="252413" y="2355"/>
                  </a:lnTo>
                  <a:lnTo>
                    <a:pt x="305049" y="0"/>
                  </a:lnTo>
                  <a:lnTo>
                    <a:pt x="355613" y="12021"/>
                  </a:lnTo>
                  <a:lnTo>
                    <a:pt x="402974" y="47953"/>
                  </a:lnTo>
                  <a:lnTo>
                    <a:pt x="428829" y="101962"/>
                  </a:lnTo>
                  <a:lnTo>
                    <a:pt x="437807" y="152730"/>
                  </a:lnTo>
                  <a:lnTo>
                    <a:pt x="437983" y="203544"/>
                  </a:lnTo>
                  <a:lnTo>
                    <a:pt x="430685" y="253913"/>
                  </a:lnTo>
                  <a:lnTo>
                    <a:pt x="417242" y="303346"/>
                  </a:lnTo>
                  <a:lnTo>
                    <a:pt x="398984" y="351352"/>
                  </a:lnTo>
                  <a:lnTo>
                    <a:pt x="380335" y="391127"/>
                  </a:lnTo>
                  <a:lnTo>
                    <a:pt x="359348" y="429808"/>
                  </a:lnTo>
                  <a:lnTo>
                    <a:pt x="336545" y="467472"/>
                  </a:lnTo>
                  <a:lnTo>
                    <a:pt x="312446" y="504197"/>
                  </a:lnTo>
                  <a:lnTo>
                    <a:pt x="305791" y="513011"/>
                  </a:lnTo>
                  <a:lnTo>
                    <a:pt x="304432" y="518421"/>
                  </a:lnTo>
                </a:path>
              </a:pathLst>
            </a:custGeom>
            <a:ln w="14427">
              <a:solidFill>
                <a:srgbClr val="191414"/>
              </a:solidFill>
            </a:ln>
          </p:spPr>
          <p:txBody>
            <a:bodyPr wrap="square" lIns="0" tIns="0" rIns="0" bIns="0" rtlCol="0"/>
            <a:lstStyle/>
            <a:p>
              <a:endParaRPr/>
            </a:p>
          </p:txBody>
        </p:sp>
        <p:sp>
          <p:nvSpPr>
            <p:cNvPr id="15" name="object 15"/>
            <p:cNvSpPr/>
            <p:nvPr/>
          </p:nvSpPr>
          <p:spPr>
            <a:xfrm>
              <a:off x="2781562" y="2711145"/>
              <a:ext cx="219710" cy="298450"/>
            </a:xfrm>
            <a:custGeom>
              <a:avLst/>
              <a:gdLst/>
              <a:ahLst/>
              <a:cxnLst/>
              <a:rect l="l" t="t" r="r" b="b"/>
              <a:pathLst>
                <a:path w="219710" h="298450">
                  <a:moveTo>
                    <a:pt x="92065" y="298284"/>
                  </a:moveTo>
                  <a:lnTo>
                    <a:pt x="86204" y="248010"/>
                  </a:lnTo>
                  <a:lnTo>
                    <a:pt x="75600" y="198279"/>
                  </a:lnTo>
                  <a:lnTo>
                    <a:pt x="62359" y="148935"/>
                  </a:lnTo>
                  <a:lnTo>
                    <a:pt x="48583" y="99822"/>
                  </a:lnTo>
                  <a:lnTo>
                    <a:pt x="36375" y="50786"/>
                  </a:lnTo>
                  <a:lnTo>
                    <a:pt x="11407" y="17271"/>
                  </a:lnTo>
                  <a:lnTo>
                    <a:pt x="0" y="42477"/>
                  </a:lnTo>
                  <a:lnTo>
                    <a:pt x="1988" y="49098"/>
                  </a:lnTo>
                  <a:lnTo>
                    <a:pt x="7534" y="56196"/>
                  </a:lnTo>
                  <a:lnTo>
                    <a:pt x="47550" y="77625"/>
                  </a:lnTo>
                  <a:lnTo>
                    <a:pt x="95457" y="78109"/>
                  </a:lnTo>
                  <a:lnTo>
                    <a:pt x="143195" y="64760"/>
                  </a:lnTo>
                  <a:lnTo>
                    <a:pt x="182705" y="44690"/>
                  </a:lnTo>
                  <a:lnTo>
                    <a:pt x="219268" y="17639"/>
                  </a:lnTo>
                  <a:lnTo>
                    <a:pt x="214657" y="11469"/>
                  </a:lnTo>
                  <a:lnTo>
                    <a:pt x="204735" y="4452"/>
                  </a:lnTo>
                  <a:lnTo>
                    <a:pt x="193967" y="0"/>
                  </a:lnTo>
                  <a:lnTo>
                    <a:pt x="186820" y="1523"/>
                  </a:lnTo>
                  <a:lnTo>
                    <a:pt x="179552" y="16290"/>
                  </a:lnTo>
                  <a:lnTo>
                    <a:pt x="174985" y="33154"/>
                  </a:lnTo>
                  <a:lnTo>
                    <a:pt x="172002" y="50477"/>
                  </a:lnTo>
                  <a:lnTo>
                    <a:pt x="169484" y="66623"/>
                  </a:lnTo>
                  <a:lnTo>
                    <a:pt x="163780" y="101830"/>
                  </a:lnTo>
                  <a:lnTo>
                    <a:pt x="159010" y="137091"/>
                  </a:lnTo>
                  <a:lnTo>
                    <a:pt x="154997" y="172449"/>
                  </a:lnTo>
                  <a:lnTo>
                    <a:pt x="151564" y="207949"/>
                  </a:lnTo>
                  <a:lnTo>
                    <a:pt x="149605" y="227204"/>
                  </a:lnTo>
                  <a:lnTo>
                    <a:pt x="147091" y="249817"/>
                  </a:lnTo>
                  <a:lnTo>
                    <a:pt x="144610" y="272378"/>
                  </a:lnTo>
                  <a:lnTo>
                    <a:pt x="142751" y="291477"/>
                  </a:lnTo>
                </a:path>
              </a:pathLst>
            </a:custGeom>
            <a:ln w="14427">
              <a:solidFill>
                <a:srgbClr val="191414"/>
              </a:solidFill>
            </a:ln>
          </p:spPr>
          <p:txBody>
            <a:bodyPr wrap="square" lIns="0" tIns="0" rIns="0" bIns="0" rtlCol="0"/>
            <a:lstStyle/>
            <a:p>
              <a:endParaRPr/>
            </a:p>
          </p:txBody>
        </p:sp>
        <p:pic>
          <p:nvPicPr>
            <p:cNvPr id="16" name="object 16"/>
            <p:cNvPicPr/>
            <p:nvPr/>
          </p:nvPicPr>
          <p:blipFill>
            <a:blip r:embed="rId2" cstate="print"/>
            <a:stretch>
              <a:fillRect/>
            </a:stretch>
          </p:blipFill>
          <p:spPr>
            <a:xfrm>
              <a:off x="2799556" y="3032978"/>
              <a:ext cx="224355" cy="167805"/>
            </a:xfrm>
            <a:prstGeom prst="rect">
              <a:avLst/>
            </a:prstGeom>
          </p:spPr>
        </p:pic>
      </p:grpSp>
      <p:sp>
        <p:nvSpPr>
          <p:cNvPr id="17" name="object 17"/>
          <p:cNvSpPr/>
          <p:nvPr/>
        </p:nvSpPr>
        <p:spPr>
          <a:xfrm>
            <a:off x="6132005" y="2538122"/>
            <a:ext cx="1182370" cy="658495"/>
          </a:xfrm>
          <a:custGeom>
            <a:avLst/>
            <a:gdLst/>
            <a:ahLst/>
            <a:cxnLst/>
            <a:rect l="l" t="t" r="r" b="b"/>
            <a:pathLst>
              <a:path w="1182370" h="658494">
                <a:moveTo>
                  <a:pt x="578455" y="4255"/>
                </a:moveTo>
                <a:lnTo>
                  <a:pt x="524951" y="5409"/>
                </a:lnTo>
                <a:lnTo>
                  <a:pt x="472223" y="9625"/>
                </a:lnTo>
                <a:lnTo>
                  <a:pt x="420589" y="16738"/>
                </a:lnTo>
                <a:lnTo>
                  <a:pt x="370367" y="26587"/>
                </a:lnTo>
                <a:lnTo>
                  <a:pt x="321876" y="39007"/>
                </a:lnTo>
                <a:lnTo>
                  <a:pt x="275433" y="53835"/>
                </a:lnTo>
                <a:lnTo>
                  <a:pt x="231358" y="70909"/>
                </a:lnTo>
                <a:lnTo>
                  <a:pt x="189967" y="90065"/>
                </a:lnTo>
                <a:lnTo>
                  <a:pt x="151539" y="111166"/>
                </a:lnTo>
                <a:lnTo>
                  <a:pt x="116512" y="133971"/>
                </a:lnTo>
                <a:lnTo>
                  <a:pt x="85085" y="158394"/>
                </a:lnTo>
                <a:lnTo>
                  <a:pt x="41258" y="203116"/>
                </a:lnTo>
                <a:lnTo>
                  <a:pt x="12730" y="249005"/>
                </a:lnTo>
                <a:lnTo>
                  <a:pt x="0" y="294947"/>
                </a:lnTo>
                <a:lnTo>
                  <a:pt x="3564" y="339826"/>
                </a:lnTo>
                <a:lnTo>
                  <a:pt x="28670" y="389031"/>
                </a:lnTo>
                <a:lnTo>
                  <a:pt x="87049" y="440646"/>
                </a:lnTo>
                <a:lnTo>
                  <a:pt x="132440" y="465578"/>
                </a:lnTo>
                <a:lnTo>
                  <a:pt x="190619" y="488978"/>
                </a:lnTo>
                <a:lnTo>
                  <a:pt x="263076" y="510133"/>
                </a:lnTo>
                <a:lnTo>
                  <a:pt x="265039" y="537545"/>
                </a:lnTo>
                <a:lnTo>
                  <a:pt x="260839" y="564915"/>
                </a:lnTo>
                <a:lnTo>
                  <a:pt x="247940" y="592465"/>
                </a:lnTo>
                <a:lnTo>
                  <a:pt x="223807" y="620420"/>
                </a:lnTo>
                <a:lnTo>
                  <a:pt x="211586" y="631957"/>
                </a:lnTo>
                <a:lnTo>
                  <a:pt x="204451" y="639929"/>
                </a:lnTo>
                <a:lnTo>
                  <a:pt x="201713" y="645950"/>
                </a:lnTo>
                <a:lnTo>
                  <a:pt x="202687" y="651637"/>
                </a:lnTo>
                <a:lnTo>
                  <a:pt x="204364" y="655599"/>
                </a:lnTo>
                <a:lnTo>
                  <a:pt x="208491" y="658241"/>
                </a:lnTo>
                <a:lnTo>
                  <a:pt x="213000" y="658241"/>
                </a:lnTo>
                <a:lnTo>
                  <a:pt x="268049" y="616291"/>
                </a:lnTo>
                <a:lnTo>
                  <a:pt x="308792" y="574460"/>
                </a:lnTo>
                <a:lnTo>
                  <a:pt x="310300" y="572566"/>
                </a:lnTo>
                <a:lnTo>
                  <a:pt x="280932" y="572566"/>
                </a:lnTo>
                <a:lnTo>
                  <a:pt x="284473" y="558030"/>
                </a:lnTo>
                <a:lnTo>
                  <a:pt x="286201" y="543639"/>
                </a:lnTo>
                <a:lnTo>
                  <a:pt x="286311" y="535835"/>
                </a:lnTo>
                <a:lnTo>
                  <a:pt x="286257" y="527456"/>
                </a:lnTo>
                <a:lnTo>
                  <a:pt x="285364" y="515378"/>
                </a:lnTo>
                <a:lnTo>
                  <a:pt x="409334" y="515378"/>
                </a:lnTo>
                <a:lnTo>
                  <a:pt x="358618" y="507923"/>
                </a:lnTo>
                <a:lnTo>
                  <a:pt x="360799" y="503948"/>
                </a:lnTo>
                <a:lnTo>
                  <a:pt x="336164" y="503948"/>
                </a:lnTo>
                <a:lnTo>
                  <a:pt x="294861" y="495586"/>
                </a:lnTo>
                <a:lnTo>
                  <a:pt x="280471" y="486867"/>
                </a:lnTo>
                <a:lnTo>
                  <a:pt x="258516" y="486867"/>
                </a:lnTo>
                <a:lnTo>
                  <a:pt x="195578" y="467886"/>
                </a:lnTo>
                <a:lnTo>
                  <a:pt x="141736" y="446080"/>
                </a:lnTo>
                <a:lnTo>
                  <a:pt x="97331" y="421632"/>
                </a:lnTo>
                <a:lnTo>
                  <a:pt x="62703" y="394722"/>
                </a:lnTo>
                <a:lnTo>
                  <a:pt x="38192" y="365534"/>
                </a:lnTo>
                <a:lnTo>
                  <a:pt x="21411" y="295540"/>
                </a:lnTo>
                <a:lnTo>
                  <a:pt x="33271" y="255384"/>
                </a:lnTo>
                <a:lnTo>
                  <a:pt x="59258" y="214761"/>
                </a:lnTo>
                <a:lnTo>
                  <a:pt x="98915" y="174650"/>
                </a:lnTo>
                <a:lnTo>
                  <a:pt x="132183" y="149001"/>
                </a:lnTo>
                <a:lnTo>
                  <a:pt x="169589" y="125196"/>
                </a:lnTo>
                <a:lnTo>
                  <a:pt x="210740" y="103434"/>
                </a:lnTo>
                <a:lnTo>
                  <a:pt x="255241" y="83919"/>
                </a:lnTo>
                <a:lnTo>
                  <a:pt x="302698" y="66852"/>
                </a:lnTo>
                <a:lnTo>
                  <a:pt x="352716" y="52436"/>
                </a:lnTo>
                <a:lnTo>
                  <a:pt x="404902" y="40871"/>
                </a:lnTo>
                <a:lnTo>
                  <a:pt x="458860" y="32361"/>
                </a:lnTo>
                <a:lnTo>
                  <a:pt x="514196" y="27107"/>
                </a:lnTo>
                <a:lnTo>
                  <a:pt x="570517" y="25311"/>
                </a:lnTo>
                <a:lnTo>
                  <a:pt x="759417" y="25311"/>
                </a:lnTo>
                <a:lnTo>
                  <a:pt x="740439" y="20791"/>
                </a:lnTo>
                <a:lnTo>
                  <a:pt x="686517" y="11783"/>
                </a:lnTo>
                <a:lnTo>
                  <a:pt x="632416" y="6325"/>
                </a:lnTo>
                <a:lnTo>
                  <a:pt x="578455" y="4255"/>
                </a:lnTo>
                <a:close/>
              </a:path>
              <a:path w="1182370" h="658494">
                <a:moveTo>
                  <a:pt x="409334" y="515378"/>
                </a:moveTo>
                <a:lnTo>
                  <a:pt x="285364" y="515378"/>
                </a:lnTo>
                <a:lnTo>
                  <a:pt x="303803" y="519366"/>
                </a:lnTo>
                <a:lnTo>
                  <a:pt x="322994" y="523201"/>
                </a:lnTo>
                <a:lnTo>
                  <a:pt x="313239" y="535846"/>
                </a:lnTo>
                <a:lnTo>
                  <a:pt x="302830" y="548384"/>
                </a:lnTo>
                <a:lnTo>
                  <a:pt x="291987" y="560672"/>
                </a:lnTo>
                <a:lnTo>
                  <a:pt x="280932" y="572566"/>
                </a:lnTo>
                <a:lnTo>
                  <a:pt x="310300" y="572566"/>
                </a:lnTo>
                <a:lnTo>
                  <a:pt x="346210" y="527456"/>
                </a:lnTo>
                <a:lnTo>
                  <a:pt x="539415" y="527456"/>
                </a:lnTo>
                <a:lnTo>
                  <a:pt x="505389" y="525981"/>
                </a:lnTo>
                <a:lnTo>
                  <a:pt x="434662" y="519101"/>
                </a:lnTo>
                <a:lnTo>
                  <a:pt x="409334" y="515378"/>
                </a:lnTo>
                <a:close/>
              </a:path>
              <a:path w="1182370" h="658494">
                <a:moveTo>
                  <a:pt x="539415" y="527456"/>
                </a:moveTo>
                <a:lnTo>
                  <a:pt x="346210" y="527456"/>
                </a:lnTo>
                <a:lnTo>
                  <a:pt x="398699" y="535846"/>
                </a:lnTo>
                <a:lnTo>
                  <a:pt x="448672" y="542219"/>
                </a:lnTo>
                <a:lnTo>
                  <a:pt x="496399" y="546684"/>
                </a:lnTo>
                <a:lnTo>
                  <a:pt x="541834" y="549306"/>
                </a:lnTo>
                <a:lnTo>
                  <a:pt x="585008" y="550164"/>
                </a:lnTo>
                <a:lnTo>
                  <a:pt x="656606" y="547540"/>
                </a:lnTo>
                <a:lnTo>
                  <a:pt x="721286" y="539970"/>
                </a:lnTo>
                <a:lnTo>
                  <a:pt x="774767" y="528822"/>
                </a:lnTo>
                <a:lnTo>
                  <a:pt x="570917" y="528822"/>
                </a:lnTo>
                <a:lnTo>
                  <a:pt x="539415" y="527456"/>
                </a:lnTo>
                <a:close/>
              </a:path>
              <a:path w="1182370" h="658494">
                <a:moveTo>
                  <a:pt x="942207" y="82372"/>
                </a:moveTo>
                <a:lnTo>
                  <a:pt x="906686" y="82372"/>
                </a:lnTo>
                <a:lnTo>
                  <a:pt x="942416" y="111166"/>
                </a:lnTo>
                <a:lnTo>
                  <a:pt x="971244" y="145758"/>
                </a:lnTo>
                <a:lnTo>
                  <a:pt x="992424" y="184854"/>
                </a:lnTo>
                <a:lnTo>
                  <a:pt x="1005209" y="227159"/>
                </a:lnTo>
                <a:lnTo>
                  <a:pt x="1008853" y="271378"/>
                </a:lnTo>
                <a:lnTo>
                  <a:pt x="1002609" y="316217"/>
                </a:lnTo>
                <a:lnTo>
                  <a:pt x="981858" y="367676"/>
                </a:lnTo>
                <a:lnTo>
                  <a:pt x="945900" y="415430"/>
                </a:lnTo>
                <a:lnTo>
                  <a:pt x="893804" y="457402"/>
                </a:lnTo>
                <a:lnTo>
                  <a:pt x="824636" y="491518"/>
                </a:lnTo>
                <a:lnTo>
                  <a:pt x="783360" y="504982"/>
                </a:lnTo>
                <a:lnTo>
                  <a:pt x="737466" y="515703"/>
                </a:lnTo>
                <a:lnTo>
                  <a:pt x="686839" y="523423"/>
                </a:lnTo>
                <a:lnTo>
                  <a:pt x="631361" y="527883"/>
                </a:lnTo>
                <a:lnTo>
                  <a:pt x="570917" y="528822"/>
                </a:lnTo>
                <a:lnTo>
                  <a:pt x="774767" y="528822"/>
                </a:lnTo>
                <a:lnTo>
                  <a:pt x="830649" y="511739"/>
                </a:lnTo>
                <a:lnTo>
                  <a:pt x="875709" y="491955"/>
                </a:lnTo>
                <a:lnTo>
                  <a:pt x="914607" y="468976"/>
                </a:lnTo>
                <a:lnTo>
                  <a:pt x="947531" y="443241"/>
                </a:lnTo>
                <a:lnTo>
                  <a:pt x="974669" y="415188"/>
                </a:lnTo>
                <a:lnTo>
                  <a:pt x="1012345" y="353879"/>
                </a:lnTo>
                <a:lnTo>
                  <a:pt x="1029980" y="276766"/>
                </a:lnTo>
                <a:lnTo>
                  <a:pt x="1027724" y="232494"/>
                </a:lnTo>
                <a:lnTo>
                  <a:pt x="1017101" y="189748"/>
                </a:lnTo>
                <a:lnTo>
                  <a:pt x="998720" y="149590"/>
                </a:lnTo>
                <a:lnTo>
                  <a:pt x="973189" y="113083"/>
                </a:lnTo>
                <a:lnTo>
                  <a:pt x="942207" y="82372"/>
                </a:lnTo>
                <a:close/>
              </a:path>
              <a:path w="1182370" h="658494">
                <a:moveTo>
                  <a:pt x="360078" y="461225"/>
                </a:moveTo>
                <a:lnTo>
                  <a:pt x="354173" y="464388"/>
                </a:lnTo>
                <a:lnTo>
                  <a:pt x="352458" y="470014"/>
                </a:lnTo>
                <a:lnTo>
                  <a:pt x="349605" y="478118"/>
                </a:lnTo>
                <a:lnTo>
                  <a:pt x="345883" y="486510"/>
                </a:lnTo>
                <a:lnTo>
                  <a:pt x="341375" y="495137"/>
                </a:lnTo>
                <a:lnTo>
                  <a:pt x="336164" y="503948"/>
                </a:lnTo>
                <a:lnTo>
                  <a:pt x="360799" y="503948"/>
                </a:lnTo>
                <a:lnTo>
                  <a:pt x="374696" y="470522"/>
                </a:lnTo>
                <a:lnTo>
                  <a:pt x="371483" y="464566"/>
                </a:lnTo>
                <a:lnTo>
                  <a:pt x="365819" y="462876"/>
                </a:lnTo>
                <a:lnTo>
                  <a:pt x="360078" y="461225"/>
                </a:lnTo>
                <a:close/>
              </a:path>
              <a:path w="1182370" h="658494">
                <a:moveTo>
                  <a:pt x="261552" y="416483"/>
                </a:moveTo>
                <a:lnTo>
                  <a:pt x="255786" y="417220"/>
                </a:lnTo>
                <a:lnTo>
                  <a:pt x="249906" y="417906"/>
                </a:lnTo>
                <a:lnTo>
                  <a:pt x="245689" y="423202"/>
                </a:lnTo>
                <a:lnTo>
                  <a:pt x="252446" y="461323"/>
                </a:lnTo>
                <a:lnTo>
                  <a:pt x="257399" y="481939"/>
                </a:lnTo>
                <a:lnTo>
                  <a:pt x="258516" y="486867"/>
                </a:lnTo>
                <a:lnTo>
                  <a:pt x="280471" y="486867"/>
                </a:lnTo>
                <a:lnTo>
                  <a:pt x="278870" y="479739"/>
                </a:lnTo>
                <a:lnTo>
                  <a:pt x="273343" y="456549"/>
                </a:lnTo>
                <a:lnTo>
                  <a:pt x="271004" y="446080"/>
                </a:lnTo>
                <a:lnTo>
                  <a:pt x="269117" y="436347"/>
                </a:lnTo>
                <a:lnTo>
                  <a:pt x="267673" y="426567"/>
                </a:lnTo>
                <a:lnTo>
                  <a:pt x="266987" y="420712"/>
                </a:lnTo>
                <a:lnTo>
                  <a:pt x="261552" y="416483"/>
                </a:lnTo>
                <a:close/>
              </a:path>
              <a:path w="1182370" h="658494">
                <a:moveTo>
                  <a:pt x="1020199" y="0"/>
                </a:moveTo>
                <a:lnTo>
                  <a:pt x="1010572" y="6743"/>
                </a:lnTo>
                <a:lnTo>
                  <a:pt x="1009391" y="13360"/>
                </a:lnTo>
                <a:lnTo>
                  <a:pt x="1012757" y="18186"/>
                </a:lnTo>
                <a:lnTo>
                  <a:pt x="1043680" y="68693"/>
                </a:lnTo>
                <a:lnTo>
                  <a:pt x="1069561" y="124037"/>
                </a:lnTo>
                <a:lnTo>
                  <a:pt x="1085959" y="177395"/>
                </a:lnTo>
                <a:lnTo>
                  <a:pt x="1088436" y="221945"/>
                </a:lnTo>
                <a:lnTo>
                  <a:pt x="1087509" y="227749"/>
                </a:lnTo>
                <a:lnTo>
                  <a:pt x="1091471" y="233184"/>
                </a:lnTo>
                <a:lnTo>
                  <a:pt x="1097821" y="234200"/>
                </a:lnTo>
                <a:lnTo>
                  <a:pt x="1098380" y="234238"/>
                </a:lnTo>
                <a:lnTo>
                  <a:pt x="1104057" y="234238"/>
                </a:lnTo>
                <a:lnTo>
                  <a:pt x="1108578" y="230492"/>
                </a:lnTo>
                <a:lnTo>
                  <a:pt x="1109391" y="225259"/>
                </a:lnTo>
                <a:lnTo>
                  <a:pt x="1109008" y="187062"/>
                </a:lnTo>
                <a:lnTo>
                  <a:pt x="1098644" y="142661"/>
                </a:lnTo>
                <a:lnTo>
                  <a:pt x="1080547" y="95432"/>
                </a:lnTo>
                <a:lnTo>
                  <a:pt x="1056964" y="48751"/>
                </a:lnTo>
                <a:lnTo>
                  <a:pt x="1030143" y="5994"/>
                </a:lnTo>
                <a:lnTo>
                  <a:pt x="1026816" y="1181"/>
                </a:lnTo>
                <a:lnTo>
                  <a:pt x="1020199" y="0"/>
                </a:lnTo>
                <a:close/>
              </a:path>
              <a:path w="1182370" h="658494">
                <a:moveTo>
                  <a:pt x="1116147" y="3086"/>
                </a:moveTo>
                <a:lnTo>
                  <a:pt x="1109327" y="3289"/>
                </a:lnTo>
                <a:lnTo>
                  <a:pt x="1101235" y="11783"/>
                </a:lnTo>
                <a:lnTo>
                  <a:pt x="1101180" y="13360"/>
                </a:lnTo>
                <a:lnTo>
                  <a:pt x="1101339" y="18694"/>
                </a:lnTo>
                <a:lnTo>
                  <a:pt x="1105670" y="22771"/>
                </a:lnTo>
                <a:lnTo>
                  <a:pt x="1131509" y="59799"/>
                </a:lnTo>
                <a:lnTo>
                  <a:pt x="1149464" y="107256"/>
                </a:lnTo>
                <a:lnTo>
                  <a:pt x="1159235" y="153282"/>
                </a:lnTo>
                <a:lnTo>
                  <a:pt x="1160521" y="186016"/>
                </a:lnTo>
                <a:lnTo>
                  <a:pt x="1159721" y="191884"/>
                </a:lnTo>
                <a:lnTo>
                  <a:pt x="1163849" y="197307"/>
                </a:lnTo>
                <a:lnTo>
                  <a:pt x="1170249" y="198183"/>
                </a:lnTo>
                <a:lnTo>
                  <a:pt x="1170745" y="198208"/>
                </a:lnTo>
                <a:lnTo>
                  <a:pt x="1176549" y="198208"/>
                </a:lnTo>
                <a:lnTo>
                  <a:pt x="1181171" y="194310"/>
                </a:lnTo>
                <a:lnTo>
                  <a:pt x="1181808" y="189748"/>
                </a:lnTo>
                <a:lnTo>
                  <a:pt x="1181794" y="184854"/>
                </a:lnTo>
                <a:lnTo>
                  <a:pt x="1180727" y="150498"/>
                </a:lnTo>
                <a:lnTo>
                  <a:pt x="1169732" y="99504"/>
                </a:lnTo>
                <a:lnTo>
                  <a:pt x="1149474" y="47777"/>
                </a:lnTo>
                <a:lnTo>
                  <a:pt x="1120491" y="7137"/>
                </a:lnTo>
                <a:lnTo>
                  <a:pt x="1116147" y="3086"/>
                </a:lnTo>
                <a:close/>
              </a:path>
              <a:path w="1182370" h="658494">
                <a:moveTo>
                  <a:pt x="759417" y="25311"/>
                </a:moveTo>
                <a:lnTo>
                  <a:pt x="570517" y="25311"/>
                </a:lnTo>
                <a:lnTo>
                  <a:pt x="616942" y="26548"/>
                </a:lnTo>
                <a:lnTo>
                  <a:pt x="663543" y="30334"/>
                </a:lnTo>
                <a:lnTo>
                  <a:pt x="710106" y="36778"/>
                </a:lnTo>
                <a:lnTo>
                  <a:pt x="756416" y="45991"/>
                </a:lnTo>
                <a:lnTo>
                  <a:pt x="802257" y="58082"/>
                </a:lnTo>
                <a:lnTo>
                  <a:pt x="847415" y="73161"/>
                </a:lnTo>
                <a:lnTo>
                  <a:pt x="891703" y="91351"/>
                </a:lnTo>
                <a:lnTo>
                  <a:pt x="897085" y="93789"/>
                </a:lnTo>
                <a:lnTo>
                  <a:pt x="903352" y="91338"/>
                </a:lnTo>
                <a:lnTo>
                  <a:pt x="906305" y="84810"/>
                </a:lnTo>
                <a:lnTo>
                  <a:pt x="906597" y="83591"/>
                </a:lnTo>
                <a:lnTo>
                  <a:pt x="906686" y="82372"/>
                </a:lnTo>
                <a:lnTo>
                  <a:pt x="942207" y="82372"/>
                </a:lnTo>
                <a:lnTo>
                  <a:pt x="941117" y="81291"/>
                </a:lnTo>
                <a:lnTo>
                  <a:pt x="903113" y="55278"/>
                </a:lnTo>
                <a:lnTo>
                  <a:pt x="891442" y="50114"/>
                </a:lnTo>
                <a:lnTo>
                  <a:pt x="846476" y="50114"/>
                </a:lnTo>
                <a:lnTo>
                  <a:pt x="793865" y="33514"/>
                </a:lnTo>
                <a:lnTo>
                  <a:pt x="759417" y="25311"/>
                </a:lnTo>
                <a:close/>
              </a:path>
              <a:path w="1182370" h="658494">
                <a:moveTo>
                  <a:pt x="854235" y="34290"/>
                </a:moveTo>
                <a:lnTo>
                  <a:pt x="848177" y="37249"/>
                </a:lnTo>
                <a:lnTo>
                  <a:pt x="846285" y="42837"/>
                </a:lnTo>
                <a:lnTo>
                  <a:pt x="845472" y="45300"/>
                </a:lnTo>
                <a:lnTo>
                  <a:pt x="845599" y="47866"/>
                </a:lnTo>
                <a:lnTo>
                  <a:pt x="846476" y="50114"/>
                </a:lnTo>
                <a:lnTo>
                  <a:pt x="891442" y="50114"/>
                </a:lnTo>
                <a:lnTo>
                  <a:pt x="859785" y="36106"/>
                </a:lnTo>
                <a:lnTo>
                  <a:pt x="854235" y="34290"/>
                </a:lnTo>
                <a:close/>
              </a:path>
            </a:pathLst>
          </a:custGeom>
          <a:solidFill>
            <a:srgbClr val="191414"/>
          </a:solidFill>
        </p:spPr>
        <p:txBody>
          <a:bodyPr wrap="square" lIns="0" tIns="0" rIns="0" bIns="0" rtlCol="0"/>
          <a:lstStyle/>
          <a:p>
            <a:endParaRPr/>
          </a:p>
        </p:txBody>
      </p:sp>
      <p:sp>
        <p:nvSpPr>
          <p:cNvPr id="18" name="TextBox 17">
            <a:extLst>
              <a:ext uri="{FF2B5EF4-FFF2-40B4-BE49-F238E27FC236}">
                <a16:creationId xmlns:a16="http://schemas.microsoft.com/office/drawing/2014/main" id="{8A4F6AC5-F86D-F39A-B1F7-039FB2A2B079}"/>
              </a:ext>
            </a:extLst>
          </p:cNvPr>
          <p:cNvSpPr txBox="1"/>
          <p:nvPr/>
        </p:nvSpPr>
        <p:spPr>
          <a:xfrm>
            <a:off x="1549244" y="875051"/>
            <a:ext cx="10221735" cy="646331"/>
          </a:xfrm>
          <a:prstGeom prst="rect">
            <a:avLst/>
          </a:prstGeom>
          <a:noFill/>
        </p:spPr>
        <p:txBody>
          <a:bodyPr wrap="square" rtlCol="0">
            <a:spAutoFit/>
          </a:bodyPr>
          <a:lstStyle/>
          <a:p>
            <a:pPr algn="ctr"/>
            <a:r>
              <a:rPr lang="en-US" sz="3600" b="1" dirty="0">
                <a:solidFill>
                  <a:srgbClr val="00BBDD"/>
                </a:solidFill>
                <a:latin typeface="Recoleta Bold" panose="00000800000000000000" pitchFamily="50" charset="0"/>
              </a:rPr>
              <a:t>The Smart Works Client Journey</a:t>
            </a:r>
            <a:endParaRPr lang="en-GB" sz="3600" b="1" dirty="0">
              <a:solidFill>
                <a:srgbClr val="00BBDD"/>
              </a:solidFill>
              <a:latin typeface="Recoleta Bold" panose="00000800000000000000" pitchFamily="5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53299" y="2816758"/>
            <a:ext cx="5167630" cy="2857514"/>
          </a:xfrm>
          <a:prstGeom prst="rect">
            <a:avLst/>
          </a:prstGeom>
        </p:spPr>
        <p:txBody>
          <a:bodyPr vert="horz" wrap="square" lIns="0" tIns="12700" rIns="0" bIns="0" rtlCol="0">
            <a:spAutoFit/>
          </a:bodyPr>
          <a:lstStyle/>
          <a:p>
            <a:pPr marL="12700" marR="5080">
              <a:lnSpc>
                <a:spcPct val="118100"/>
              </a:lnSpc>
              <a:spcBef>
                <a:spcPts val="100"/>
              </a:spcBef>
            </a:pPr>
            <a:r>
              <a:rPr sz="1200" dirty="0">
                <a:solidFill>
                  <a:srgbClr val="1D1D1B"/>
                </a:solidFill>
                <a:latin typeface="Helvetica LT Pro Light" panose="020B0303020202020204" pitchFamily="34" charset="0"/>
                <a:cs typeface="Arial"/>
              </a:rPr>
              <a:t>Career</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coaching</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is</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a</a:t>
            </a:r>
            <a:r>
              <a:rPr sz="1200" spc="35" dirty="0">
                <a:solidFill>
                  <a:srgbClr val="1D1D1B"/>
                </a:solidFill>
                <a:latin typeface="Helvetica LT Pro Light" panose="020B0303020202020204" pitchFamily="34" charset="0"/>
                <a:cs typeface="Arial"/>
              </a:rPr>
              <a:t> </a:t>
            </a:r>
            <a:r>
              <a:rPr sz="1200" spc="-10" dirty="0">
                <a:solidFill>
                  <a:srgbClr val="1D1D1B"/>
                </a:solidFill>
                <a:latin typeface="Helvetica LT Pro Light" panose="020B0303020202020204" pitchFamily="34" charset="0"/>
                <a:cs typeface="Arial"/>
              </a:rPr>
              <a:t>one-to-</a:t>
            </a:r>
            <a:r>
              <a:rPr sz="1200" dirty="0">
                <a:solidFill>
                  <a:srgbClr val="1D1D1B"/>
                </a:solidFill>
                <a:latin typeface="Helvetica LT Pro Light" panose="020B0303020202020204" pitchFamily="34" charset="0"/>
                <a:cs typeface="Arial"/>
              </a:rPr>
              <a:t>one</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coaching</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session</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that</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offers</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clients</a:t>
            </a:r>
            <a:r>
              <a:rPr sz="1200" spc="35" dirty="0">
                <a:solidFill>
                  <a:srgbClr val="1D1D1B"/>
                </a:solidFill>
                <a:latin typeface="Helvetica LT Pro Light" panose="020B0303020202020204" pitchFamily="34" charset="0"/>
                <a:cs typeface="Arial"/>
              </a:rPr>
              <a:t> </a:t>
            </a:r>
            <a:r>
              <a:rPr sz="1200" spc="-10" dirty="0">
                <a:solidFill>
                  <a:srgbClr val="1D1D1B"/>
                </a:solidFill>
                <a:latin typeface="Helvetica LT Pro Light" panose="020B0303020202020204" pitchFamily="34" charset="0"/>
                <a:cs typeface="Arial"/>
              </a:rPr>
              <a:t>advice </a:t>
            </a:r>
            <a:r>
              <a:rPr sz="1200" dirty="0">
                <a:solidFill>
                  <a:srgbClr val="1D1D1B"/>
                </a:solidFill>
                <a:latin typeface="Helvetica LT Pro Light" panose="020B0303020202020204" pitchFamily="34" charset="0"/>
                <a:cs typeface="Arial"/>
              </a:rPr>
              <a:t>on</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how</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to</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stand</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out</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from</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the</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crowd</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when</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applying</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for</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a</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job,</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giving</a:t>
            </a:r>
            <a:r>
              <a:rPr sz="1200" spc="35" dirty="0">
                <a:solidFill>
                  <a:srgbClr val="1D1D1B"/>
                </a:solidFill>
                <a:latin typeface="Helvetica LT Pro Light" panose="020B0303020202020204" pitchFamily="34" charset="0"/>
                <a:cs typeface="Arial"/>
              </a:rPr>
              <a:t> </a:t>
            </a:r>
            <a:r>
              <a:rPr sz="1200" spc="-20" dirty="0">
                <a:solidFill>
                  <a:srgbClr val="1D1D1B"/>
                </a:solidFill>
                <a:latin typeface="Helvetica LT Pro Light" panose="020B0303020202020204" pitchFamily="34" charset="0"/>
                <a:cs typeface="Arial"/>
              </a:rPr>
              <a:t>them </a:t>
            </a:r>
            <a:r>
              <a:rPr sz="1200" dirty="0">
                <a:solidFill>
                  <a:srgbClr val="1D1D1B"/>
                </a:solidFill>
                <a:latin typeface="Helvetica LT Pro Light" panose="020B0303020202020204" pitchFamily="34" charset="0"/>
                <a:cs typeface="Arial"/>
              </a:rPr>
              <a:t>some</a:t>
            </a:r>
            <a:r>
              <a:rPr sz="1200" spc="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clear</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next</a:t>
            </a:r>
            <a:r>
              <a:rPr sz="1200" spc="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steps</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for</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their</a:t>
            </a:r>
            <a:r>
              <a:rPr sz="1200" spc="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employment</a:t>
            </a:r>
            <a:r>
              <a:rPr sz="1200" spc="10" dirty="0">
                <a:solidFill>
                  <a:srgbClr val="1D1D1B"/>
                </a:solidFill>
                <a:latin typeface="Helvetica LT Pro Light" panose="020B0303020202020204" pitchFamily="34" charset="0"/>
                <a:cs typeface="Arial"/>
              </a:rPr>
              <a:t> </a:t>
            </a:r>
            <a:r>
              <a:rPr sz="1200" spc="-10" dirty="0">
                <a:solidFill>
                  <a:srgbClr val="1D1D1B"/>
                </a:solidFill>
                <a:latin typeface="Helvetica LT Pro Light" panose="020B0303020202020204" pitchFamily="34" charset="0"/>
                <a:cs typeface="Arial"/>
              </a:rPr>
              <a:t>journey.</a:t>
            </a:r>
            <a:endParaRPr sz="1200" dirty="0">
              <a:latin typeface="Helvetica LT Pro Light" panose="020B0303020202020204" pitchFamily="34" charset="0"/>
              <a:cs typeface="Arial"/>
            </a:endParaRPr>
          </a:p>
          <a:p>
            <a:pPr>
              <a:lnSpc>
                <a:spcPct val="100000"/>
              </a:lnSpc>
              <a:spcBef>
                <a:spcPts val="40"/>
              </a:spcBef>
            </a:pPr>
            <a:endParaRPr sz="950" dirty="0">
              <a:latin typeface="Helvetica LT Pro Light" panose="020B0303020202020204" pitchFamily="34" charset="0"/>
              <a:cs typeface="Arial"/>
            </a:endParaRPr>
          </a:p>
          <a:p>
            <a:pPr marL="12700" marR="66675">
              <a:lnSpc>
                <a:spcPct val="118100"/>
              </a:lnSpc>
            </a:pPr>
            <a:r>
              <a:rPr sz="1200" dirty="0">
                <a:solidFill>
                  <a:srgbClr val="1D1D1B"/>
                </a:solidFill>
                <a:latin typeface="Helvetica LT Pro Light" panose="020B0303020202020204" pitchFamily="34" charset="0"/>
                <a:cs typeface="Arial"/>
              </a:rPr>
              <a:t>This</a:t>
            </a:r>
            <a:r>
              <a:rPr sz="1200" spc="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Helvetica"/>
              </a:rPr>
              <a:t>one-to-one</a:t>
            </a:r>
            <a:r>
              <a:rPr sz="1200" spc="5" dirty="0">
                <a:solidFill>
                  <a:srgbClr val="1D1D1B"/>
                </a:solidFill>
                <a:latin typeface="Helvetica LT Pro Light" panose="020B0303020202020204" pitchFamily="34" charset="0"/>
                <a:cs typeface="Helvetica"/>
              </a:rPr>
              <a:t> </a:t>
            </a:r>
            <a:r>
              <a:rPr sz="1200" dirty="0">
                <a:solidFill>
                  <a:srgbClr val="1D1D1B"/>
                </a:solidFill>
                <a:latin typeface="Helvetica LT Pro Light" panose="020B0303020202020204" pitchFamily="34" charset="0"/>
                <a:cs typeface="Helvetica"/>
              </a:rPr>
              <a:t>hour-long</a:t>
            </a:r>
            <a:r>
              <a:rPr sz="1200" spc="5" dirty="0">
                <a:solidFill>
                  <a:srgbClr val="1D1D1B"/>
                </a:solidFill>
                <a:latin typeface="Helvetica LT Pro Light" panose="020B0303020202020204" pitchFamily="34" charset="0"/>
                <a:cs typeface="Helvetica"/>
              </a:rPr>
              <a:t> </a:t>
            </a:r>
            <a:r>
              <a:rPr sz="1200" dirty="0">
                <a:solidFill>
                  <a:srgbClr val="1D1D1B"/>
                </a:solidFill>
                <a:latin typeface="Helvetica LT Pro Light" panose="020B0303020202020204" pitchFamily="34" charset="0"/>
                <a:cs typeface="Helvetica"/>
              </a:rPr>
              <a:t>session</a:t>
            </a:r>
            <a:r>
              <a:rPr sz="1200" spc="-5" dirty="0">
                <a:solidFill>
                  <a:srgbClr val="1D1D1B"/>
                </a:solidFill>
                <a:latin typeface="Helvetica LT Pro Light" panose="020B0303020202020204" pitchFamily="34" charset="0"/>
                <a:cs typeface="Helvetica"/>
              </a:rPr>
              <a:t> </a:t>
            </a:r>
            <a:r>
              <a:rPr sz="1200" dirty="0">
                <a:solidFill>
                  <a:srgbClr val="1D1D1B"/>
                </a:solidFill>
                <a:latin typeface="Helvetica LT Pro Light" panose="020B0303020202020204" pitchFamily="34" charset="0"/>
                <a:cs typeface="Arial"/>
              </a:rPr>
              <a:t>will</a:t>
            </a:r>
            <a:r>
              <a:rPr sz="1200" spc="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be</a:t>
            </a:r>
            <a:r>
              <a:rPr sz="1200" spc="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delivered</a:t>
            </a:r>
            <a:r>
              <a:rPr sz="1200" spc="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by</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one</a:t>
            </a:r>
            <a:r>
              <a:rPr sz="1200" spc="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of</a:t>
            </a:r>
            <a:r>
              <a:rPr sz="1200" spc="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our</a:t>
            </a:r>
            <a:r>
              <a:rPr sz="1200" spc="5" dirty="0">
                <a:solidFill>
                  <a:srgbClr val="1D1D1B"/>
                </a:solidFill>
                <a:latin typeface="Helvetica LT Pro Light" panose="020B0303020202020204" pitchFamily="34" charset="0"/>
                <a:cs typeface="Arial"/>
              </a:rPr>
              <a:t> </a:t>
            </a:r>
            <a:r>
              <a:rPr sz="1200" spc="-10" dirty="0">
                <a:solidFill>
                  <a:srgbClr val="1D1D1B"/>
                </a:solidFill>
                <a:latin typeface="Helvetica LT Pro Light" panose="020B0303020202020204" pitchFamily="34" charset="0"/>
                <a:cs typeface="Arial"/>
              </a:rPr>
              <a:t>trained </a:t>
            </a:r>
            <a:r>
              <a:rPr sz="1200" dirty="0">
                <a:solidFill>
                  <a:srgbClr val="1D1D1B"/>
                </a:solidFill>
                <a:latin typeface="Helvetica LT Pro Light" panose="020B0303020202020204" pitchFamily="34" charset="0"/>
                <a:cs typeface="Arial"/>
              </a:rPr>
              <a:t>coaches.</a:t>
            </a:r>
            <a:r>
              <a:rPr sz="1200" spc="2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These</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appointments</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take</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place</a:t>
            </a:r>
            <a:r>
              <a:rPr sz="1200" spc="30" dirty="0">
                <a:solidFill>
                  <a:srgbClr val="1D1D1B"/>
                </a:solidFill>
                <a:latin typeface="Helvetica LT Pro Light" panose="020B0303020202020204" pitchFamily="34" charset="0"/>
                <a:cs typeface="Arial"/>
              </a:rPr>
              <a:t> </a:t>
            </a:r>
            <a:r>
              <a:rPr lang="en-GB" sz="1200" spc="30" dirty="0">
                <a:solidFill>
                  <a:srgbClr val="1D1D1B"/>
                </a:solidFill>
                <a:latin typeface="Helvetica LT Pro Light" panose="020B0303020202020204" pitchFamily="34" charset="0"/>
                <a:cs typeface="Arial"/>
              </a:rPr>
              <a:t>in person in our centres or </a:t>
            </a:r>
            <a:r>
              <a:rPr sz="1200" dirty="0">
                <a:solidFill>
                  <a:srgbClr val="1D1D1B"/>
                </a:solidFill>
                <a:latin typeface="Helvetica LT Pro Light" panose="020B0303020202020204" pitchFamily="34" charset="0"/>
                <a:cs typeface="Arial"/>
              </a:rPr>
              <a:t>via</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phone</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or</a:t>
            </a:r>
            <a:r>
              <a:rPr sz="1200" spc="3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video</a:t>
            </a:r>
            <a:r>
              <a:rPr sz="1200" spc="2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call</a:t>
            </a:r>
            <a:r>
              <a:rPr lang="en-GB" sz="1200" dirty="0">
                <a:solidFill>
                  <a:srgbClr val="1D1D1B"/>
                </a:solidFill>
                <a:latin typeface="Helvetica LT Pro Light" panose="020B0303020202020204" pitchFamily="34" charset="0"/>
                <a:cs typeface="Arial"/>
              </a:rPr>
              <a:t>.</a:t>
            </a:r>
          </a:p>
          <a:p>
            <a:pPr marL="12700" marR="66675">
              <a:lnSpc>
                <a:spcPct val="118100"/>
              </a:lnSpc>
            </a:pPr>
            <a:endParaRPr sz="950" dirty="0">
              <a:latin typeface="Helvetica LT Pro Light" panose="020B0303020202020204" pitchFamily="34" charset="0"/>
              <a:cs typeface="Arial"/>
            </a:endParaRPr>
          </a:p>
          <a:p>
            <a:pPr marL="12700" marR="309880">
              <a:lnSpc>
                <a:spcPct val="118100"/>
              </a:lnSpc>
            </a:pPr>
            <a:r>
              <a:rPr sz="1200" dirty="0">
                <a:solidFill>
                  <a:srgbClr val="1D1D1B"/>
                </a:solidFill>
                <a:latin typeface="Helvetica LT Pro Light" panose="020B0303020202020204" pitchFamily="34" charset="0"/>
                <a:cs typeface="Arial"/>
              </a:rPr>
              <a:t>The</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content</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of</a:t>
            </a:r>
            <a:r>
              <a:rPr sz="1200" spc="4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the</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session</a:t>
            </a:r>
            <a:r>
              <a:rPr sz="1200" spc="4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could</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include</a:t>
            </a:r>
            <a:r>
              <a:rPr sz="1200" spc="4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advice</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on</a:t>
            </a:r>
            <a:r>
              <a:rPr sz="1200" spc="4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job</a:t>
            </a:r>
            <a:r>
              <a:rPr sz="1200" spc="3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searching,</a:t>
            </a:r>
            <a:r>
              <a:rPr sz="1200" spc="40" dirty="0">
                <a:solidFill>
                  <a:srgbClr val="1D1D1B"/>
                </a:solidFill>
                <a:latin typeface="Helvetica LT Pro Light" panose="020B0303020202020204" pitchFamily="34" charset="0"/>
                <a:cs typeface="Arial"/>
              </a:rPr>
              <a:t> </a:t>
            </a:r>
            <a:r>
              <a:rPr sz="1200" spc="-25" dirty="0">
                <a:solidFill>
                  <a:srgbClr val="1D1D1B"/>
                </a:solidFill>
                <a:latin typeface="Helvetica LT Pro Light" panose="020B0303020202020204" pitchFamily="34" charset="0"/>
                <a:cs typeface="Arial"/>
              </a:rPr>
              <a:t>CV, </a:t>
            </a:r>
            <a:r>
              <a:rPr sz="1200" dirty="0">
                <a:solidFill>
                  <a:srgbClr val="1D1D1B"/>
                </a:solidFill>
                <a:latin typeface="Helvetica LT Pro Light" panose="020B0303020202020204" pitchFamily="34" charset="0"/>
                <a:cs typeface="Arial"/>
              </a:rPr>
              <a:t>cover</a:t>
            </a:r>
            <a:r>
              <a:rPr sz="1200" spc="5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letter</a:t>
            </a:r>
            <a:r>
              <a:rPr sz="1200" spc="5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and</a:t>
            </a:r>
            <a:r>
              <a:rPr sz="1200" spc="5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application</a:t>
            </a:r>
            <a:r>
              <a:rPr sz="1200" spc="5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support,</a:t>
            </a:r>
            <a:r>
              <a:rPr sz="1200" spc="5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or</a:t>
            </a:r>
            <a:r>
              <a:rPr sz="1200" spc="5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suggestions</a:t>
            </a:r>
            <a:r>
              <a:rPr sz="1200" spc="5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on</a:t>
            </a:r>
            <a:r>
              <a:rPr sz="1200" spc="5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how</a:t>
            </a:r>
            <a:r>
              <a:rPr sz="1200" spc="5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clients</a:t>
            </a:r>
            <a:r>
              <a:rPr sz="1200" spc="55" dirty="0">
                <a:solidFill>
                  <a:srgbClr val="1D1D1B"/>
                </a:solidFill>
                <a:latin typeface="Helvetica LT Pro Light" panose="020B0303020202020204" pitchFamily="34" charset="0"/>
                <a:cs typeface="Arial"/>
              </a:rPr>
              <a:t> </a:t>
            </a:r>
            <a:r>
              <a:rPr sz="1200" spc="-25" dirty="0">
                <a:solidFill>
                  <a:srgbClr val="1D1D1B"/>
                </a:solidFill>
                <a:latin typeface="Helvetica LT Pro Light" panose="020B0303020202020204" pitchFamily="34" charset="0"/>
                <a:cs typeface="Arial"/>
              </a:rPr>
              <a:t>can </a:t>
            </a:r>
            <a:r>
              <a:rPr sz="1200" dirty="0">
                <a:solidFill>
                  <a:srgbClr val="1D1D1B"/>
                </a:solidFill>
                <a:latin typeface="Helvetica LT Pro Light" panose="020B0303020202020204" pitchFamily="34" charset="0"/>
                <a:cs typeface="Arial"/>
              </a:rPr>
              <a:t>develop</a:t>
            </a:r>
            <a:r>
              <a:rPr sz="1200" spc="7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their</a:t>
            </a:r>
            <a:r>
              <a:rPr sz="1200" spc="7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workplace</a:t>
            </a:r>
            <a:r>
              <a:rPr sz="1200" spc="70" dirty="0">
                <a:solidFill>
                  <a:srgbClr val="1D1D1B"/>
                </a:solidFill>
                <a:latin typeface="Helvetica LT Pro Light" panose="020B0303020202020204" pitchFamily="34" charset="0"/>
                <a:cs typeface="Arial"/>
              </a:rPr>
              <a:t> </a:t>
            </a:r>
            <a:r>
              <a:rPr sz="1200" spc="-10" dirty="0">
                <a:solidFill>
                  <a:srgbClr val="1D1D1B"/>
                </a:solidFill>
                <a:latin typeface="Helvetica LT Pro Light" panose="020B0303020202020204" pitchFamily="34" charset="0"/>
                <a:cs typeface="Arial"/>
              </a:rPr>
              <a:t>skills.</a:t>
            </a:r>
            <a:endParaRPr sz="1200" dirty="0">
              <a:latin typeface="Helvetica LT Pro Light" panose="020B0303020202020204" pitchFamily="34" charset="0"/>
              <a:cs typeface="Arial"/>
            </a:endParaRPr>
          </a:p>
          <a:p>
            <a:pPr>
              <a:lnSpc>
                <a:spcPct val="100000"/>
              </a:lnSpc>
              <a:spcBef>
                <a:spcPts val="40"/>
              </a:spcBef>
            </a:pPr>
            <a:endParaRPr sz="950" dirty="0">
              <a:latin typeface="Helvetica LT Pro Light" panose="020B0303020202020204" pitchFamily="34" charset="0"/>
              <a:cs typeface="Arial"/>
            </a:endParaRPr>
          </a:p>
          <a:p>
            <a:pPr marL="12700" marR="276225">
              <a:lnSpc>
                <a:spcPct val="118100"/>
              </a:lnSpc>
            </a:pPr>
            <a:r>
              <a:rPr sz="1200" dirty="0">
                <a:solidFill>
                  <a:srgbClr val="1D1D1B"/>
                </a:solidFill>
                <a:latin typeface="Helvetica LT Pro Light" panose="020B0303020202020204" pitchFamily="34" charset="0"/>
                <a:cs typeface="Arial"/>
              </a:rPr>
              <a:t>We have now supported </a:t>
            </a:r>
            <a:r>
              <a:rPr lang="en-GB" sz="1200">
                <a:solidFill>
                  <a:srgbClr val="1D1D1B"/>
                </a:solidFill>
                <a:latin typeface="Helvetica LT Pro Light" panose="020B0303020202020204" pitchFamily="34" charset="0"/>
                <a:cs typeface="Arial"/>
              </a:rPr>
              <a:t>30</a:t>
            </a:r>
            <a:r>
              <a:rPr sz="1200">
                <a:solidFill>
                  <a:srgbClr val="1D1D1B"/>
                </a:solidFill>
                <a:latin typeface="Helvetica LT Pro Light" panose="020B0303020202020204" pitchFamily="34" charset="0"/>
                <a:cs typeface="Arial"/>
              </a:rPr>
              <a:t>00 </a:t>
            </a:r>
            <a:r>
              <a:rPr sz="1200" dirty="0">
                <a:solidFill>
                  <a:srgbClr val="1D1D1B"/>
                </a:solidFill>
                <a:latin typeface="Helvetica LT Pro Light" panose="020B0303020202020204" pitchFamily="34" charset="0"/>
                <a:cs typeface="Arial"/>
              </a:rPr>
              <a:t>women</a:t>
            </a:r>
            <a:r>
              <a:rPr sz="1200" spc="5"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with this new service, and many</a:t>
            </a:r>
            <a:r>
              <a:rPr sz="1200" spc="5" dirty="0">
                <a:solidFill>
                  <a:srgbClr val="1D1D1B"/>
                </a:solidFill>
                <a:latin typeface="Helvetica LT Pro Light" panose="020B0303020202020204" pitchFamily="34" charset="0"/>
                <a:cs typeface="Arial"/>
              </a:rPr>
              <a:t> </a:t>
            </a:r>
            <a:r>
              <a:rPr sz="1200" spc="-25" dirty="0">
                <a:solidFill>
                  <a:srgbClr val="1D1D1B"/>
                </a:solidFill>
                <a:latin typeface="Helvetica LT Pro Light" panose="020B0303020202020204" pitchFamily="34" charset="0"/>
                <a:cs typeface="Arial"/>
              </a:rPr>
              <a:t>of </a:t>
            </a:r>
            <a:r>
              <a:rPr sz="1200" dirty="0">
                <a:solidFill>
                  <a:srgbClr val="1D1D1B"/>
                </a:solidFill>
                <a:latin typeface="Helvetica LT Pro Light" panose="020B0303020202020204" pitchFamily="34" charset="0"/>
                <a:cs typeface="Arial"/>
              </a:rPr>
              <a:t>them</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have</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gone</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on</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to</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secure</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interviews</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and</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get</a:t>
            </a:r>
            <a:r>
              <a:rPr sz="1200" spc="10" dirty="0">
                <a:solidFill>
                  <a:srgbClr val="1D1D1B"/>
                </a:solidFill>
                <a:latin typeface="Helvetica LT Pro Light" panose="020B0303020202020204" pitchFamily="34" charset="0"/>
                <a:cs typeface="Arial"/>
              </a:rPr>
              <a:t> </a:t>
            </a:r>
            <a:r>
              <a:rPr sz="1200" dirty="0">
                <a:solidFill>
                  <a:srgbClr val="1D1D1B"/>
                </a:solidFill>
                <a:latin typeface="Helvetica LT Pro Light" panose="020B0303020202020204" pitchFamily="34" charset="0"/>
                <a:cs typeface="Arial"/>
              </a:rPr>
              <a:t>a</a:t>
            </a:r>
            <a:r>
              <a:rPr sz="1200" spc="10" dirty="0">
                <a:solidFill>
                  <a:srgbClr val="1D1D1B"/>
                </a:solidFill>
                <a:latin typeface="Helvetica LT Pro Light" panose="020B0303020202020204" pitchFamily="34" charset="0"/>
                <a:cs typeface="Arial"/>
              </a:rPr>
              <a:t> </a:t>
            </a:r>
            <a:r>
              <a:rPr sz="1200" spc="-20" dirty="0">
                <a:solidFill>
                  <a:srgbClr val="1D1D1B"/>
                </a:solidFill>
                <a:latin typeface="Helvetica LT Pro Light" panose="020B0303020202020204" pitchFamily="34" charset="0"/>
                <a:cs typeface="Arial"/>
              </a:rPr>
              <a:t>job.</a:t>
            </a:r>
            <a:endParaRPr sz="1200" dirty="0">
              <a:latin typeface="Helvetica LT Pro Light" panose="020B0303020202020204" pitchFamily="34" charset="0"/>
              <a:cs typeface="Arial"/>
            </a:endParaRPr>
          </a:p>
        </p:txBody>
      </p:sp>
      <p:pic>
        <p:nvPicPr>
          <p:cNvPr id="3" name="object 3"/>
          <p:cNvPicPr/>
          <p:nvPr/>
        </p:nvPicPr>
        <p:blipFill>
          <a:blip r:embed="rId2" cstate="print"/>
          <a:stretch>
            <a:fillRect/>
          </a:stretch>
        </p:blipFill>
        <p:spPr>
          <a:xfrm>
            <a:off x="0" y="12"/>
            <a:ext cx="5831992" cy="7559991"/>
          </a:xfrm>
          <a:prstGeom prst="rect">
            <a:avLst/>
          </a:prstGeom>
        </p:spPr>
      </p:pic>
      <p:grpSp>
        <p:nvGrpSpPr>
          <p:cNvPr id="5" name="object 5"/>
          <p:cNvGrpSpPr/>
          <p:nvPr/>
        </p:nvGrpSpPr>
        <p:grpSpPr>
          <a:xfrm>
            <a:off x="12036011" y="367286"/>
            <a:ext cx="909319" cy="1463675"/>
            <a:chOff x="12036011" y="367286"/>
            <a:chExt cx="909319" cy="1463675"/>
          </a:xfrm>
        </p:grpSpPr>
        <p:sp>
          <p:nvSpPr>
            <p:cNvPr id="6" name="object 6"/>
            <p:cNvSpPr/>
            <p:nvPr/>
          </p:nvSpPr>
          <p:spPr>
            <a:xfrm>
              <a:off x="12050451" y="381726"/>
              <a:ext cx="880110" cy="1039494"/>
            </a:xfrm>
            <a:custGeom>
              <a:avLst/>
              <a:gdLst/>
              <a:ahLst/>
              <a:cxnLst/>
              <a:rect l="l" t="t" r="r" b="b"/>
              <a:pathLst>
                <a:path w="880109" h="1039494">
                  <a:moveTo>
                    <a:pt x="289496" y="1039337"/>
                  </a:moveTo>
                  <a:lnTo>
                    <a:pt x="253459" y="1008574"/>
                  </a:lnTo>
                  <a:lnTo>
                    <a:pt x="220545" y="975404"/>
                  </a:lnTo>
                  <a:lnTo>
                    <a:pt x="190327" y="939927"/>
                  </a:lnTo>
                  <a:lnTo>
                    <a:pt x="162378" y="902244"/>
                  </a:lnTo>
                  <a:lnTo>
                    <a:pt x="136271" y="862452"/>
                  </a:lnTo>
                  <a:lnTo>
                    <a:pt x="112829" y="823460"/>
                  </a:lnTo>
                  <a:lnTo>
                    <a:pt x="90051" y="782628"/>
                  </a:lnTo>
                  <a:lnTo>
                    <a:pt x="68542" y="740214"/>
                  </a:lnTo>
                  <a:lnTo>
                    <a:pt x="48907" y="696474"/>
                  </a:lnTo>
                  <a:lnTo>
                    <a:pt x="31750" y="651667"/>
                  </a:lnTo>
                  <a:lnTo>
                    <a:pt x="17676" y="606049"/>
                  </a:lnTo>
                  <a:lnTo>
                    <a:pt x="7290" y="559880"/>
                  </a:lnTo>
                  <a:lnTo>
                    <a:pt x="1196" y="513415"/>
                  </a:lnTo>
                  <a:lnTo>
                    <a:pt x="0" y="466913"/>
                  </a:lnTo>
                  <a:lnTo>
                    <a:pt x="4305" y="420631"/>
                  </a:lnTo>
                  <a:lnTo>
                    <a:pt x="15169" y="374360"/>
                  </a:lnTo>
                  <a:lnTo>
                    <a:pt x="32343" y="330343"/>
                  </a:lnTo>
                  <a:lnTo>
                    <a:pt x="55079" y="288692"/>
                  </a:lnTo>
                  <a:lnTo>
                    <a:pt x="82629" y="249517"/>
                  </a:lnTo>
                  <a:lnTo>
                    <a:pt x="114246" y="212929"/>
                  </a:lnTo>
                  <a:lnTo>
                    <a:pt x="149181" y="179039"/>
                  </a:lnTo>
                  <a:lnTo>
                    <a:pt x="186686" y="147956"/>
                  </a:lnTo>
                  <a:lnTo>
                    <a:pt x="226015" y="119793"/>
                  </a:lnTo>
                  <a:lnTo>
                    <a:pt x="266418" y="94658"/>
                  </a:lnTo>
                  <a:lnTo>
                    <a:pt x="307149" y="72664"/>
                  </a:lnTo>
                  <a:lnTo>
                    <a:pt x="348422" y="53392"/>
                  </a:lnTo>
                  <a:lnTo>
                    <a:pt x="391876" y="36133"/>
                  </a:lnTo>
                  <a:lnTo>
                    <a:pt x="436987" y="21525"/>
                  </a:lnTo>
                  <a:lnTo>
                    <a:pt x="483236" y="10208"/>
                  </a:lnTo>
                  <a:lnTo>
                    <a:pt x="530099" y="2820"/>
                  </a:lnTo>
                  <a:lnTo>
                    <a:pt x="577056" y="0"/>
                  </a:lnTo>
                  <a:lnTo>
                    <a:pt x="623585" y="2386"/>
                  </a:lnTo>
                  <a:lnTo>
                    <a:pt x="669163" y="10617"/>
                  </a:lnTo>
                  <a:lnTo>
                    <a:pt x="713270" y="25331"/>
                  </a:lnTo>
                  <a:lnTo>
                    <a:pt x="756996" y="49090"/>
                  </a:lnTo>
                  <a:lnTo>
                    <a:pt x="792889" y="79652"/>
                  </a:lnTo>
                  <a:lnTo>
                    <a:pt x="821578" y="116344"/>
                  </a:lnTo>
                  <a:lnTo>
                    <a:pt x="843693" y="158495"/>
                  </a:lnTo>
                  <a:lnTo>
                    <a:pt x="859866" y="205430"/>
                  </a:lnTo>
                  <a:lnTo>
                    <a:pt x="871223" y="256186"/>
                  </a:lnTo>
                  <a:lnTo>
                    <a:pt x="877842" y="307087"/>
                  </a:lnTo>
                  <a:lnTo>
                    <a:pt x="880053" y="358010"/>
                  </a:lnTo>
                  <a:lnTo>
                    <a:pt x="878191" y="408834"/>
                  </a:lnTo>
                  <a:lnTo>
                    <a:pt x="872588" y="459435"/>
                  </a:lnTo>
                  <a:lnTo>
                    <a:pt x="863577" y="509691"/>
                  </a:lnTo>
                  <a:lnTo>
                    <a:pt x="851489" y="559480"/>
                  </a:lnTo>
                  <a:lnTo>
                    <a:pt x="836659" y="608680"/>
                  </a:lnTo>
                  <a:lnTo>
                    <a:pt x="819418" y="657167"/>
                  </a:lnTo>
                  <a:lnTo>
                    <a:pt x="800100" y="704819"/>
                  </a:lnTo>
                  <a:lnTo>
                    <a:pt x="779397" y="750607"/>
                  </a:lnTo>
                  <a:lnTo>
                    <a:pt x="757021" y="795657"/>
                  </a:lnTo>
                  <a:lnTo>
                    <a:pt x="733166" y="839999"/>
                  </a:lnTo>
                  <a:lnTo>
                    <a:pt x="708025" y="883662"/>
                  </a:lnTo>
                  <a:lnTo>
                    <a:pt x="681793" y="926674"/>
                  </a:lnTo>
                  <a:lnTo>
                    <a:pt x="654665" y="969065"/>
                  </a:lnTo>
                  <a:lnTo>
                    <a:pt x="626834" y="1010864"/>
                  </a:lnTo>
                  <a:lnTo>
                    <a:pt x="622038" y="1017720"/>
                  </a:lnTo>
                  <a:lnTo>
                    <a:pt x="617450" y="1024529"/>
                  </a:lnTo>
                  <a:lnTo>
                    <a:pt x="613541" y="1031624"/>
                  </a:lnTo>
                  <a:lnTo>
                    <a:pt x="610781" y="1039337"/>
                  </a:lnTo>
                </a:path>
              </a:pathLst>
            </a:custGeom>
            <a:ln w="28879">
              <a:solidFill>
                <a:srgbClr val="191414"/>
              </a:solidFill>
            </a:ln>
          </p:spPr>
          <p:txBody>
            <a:bodyPr wrap="square" lIns="0" tIns="0" rIns="0" bIns="0" rtlCol="0"/>
            <a:lstStyle/>
            <a:p>
              <a:endParaRPr/>
            </a:p>
          </p:txBody>
        </p:sp>
        <p:sp>
          <p:nvSpPr>
            <p:cNvPr id="7" name="object 7"/>
            <p:cNvSpPr/>
            <p:nvPr/>
          </p:nvSpPr>
          <p:spPr>
            <a:xfrm>
              <a:off x="12271632" y="850407"/>
              <a:ext cx="439420" cy="597535"/>
            </a:xfrm>
            <a:custGeom>
              <a:avLst/>
              <a:gdLst/>
              <a:ahLst/>
              <a:cxnLst/>
              <a:rect l="l" t="t" r="r" b="b"/>
              <a:pathLst>
                <a:path w="439420" h="597535">
                  <a:moveTo>
                    <a:pt x="184353" y="597284"/>
                  </a:moveTo>
                  <a:lnTo>
                    <a:pt x="179934" y="546795"/>
                  </a:lnTo>
                  <a:lnTo>
                    <a:pt x="172616" y="496617"/>
                  </a:lnTo>
                  <a:lnTo>
                    <a:pt x="162924" y="446712"/>
                  </a:lnTo>
                  <a:lnTo>
                    <a:pt x="151385" y="397039"/>
                  </a:lnTo>
                  <a:lnTo>
                    <a:pt x="138525" y="347561"/>
                  </a:lnTo>
                  <a:lnTo>
                    <a:pt x="124871" y="298237"/>
                  </a:lnTo>
                  <a:lnTo>
                    <a:pt x="110950" y="249028"/>
                  </a:lnTo>
                  <a:lnTo>
                    <a:pt x="97288" y="199896"/>
                  </a:lnTo>
                  <a:lnTo>
                    <a:pt x="84411" y="150801"/>
                  </a:lnTo>
                  <a:lnTo>
                    <a:pt x="72847" y="101704"/>
                  </a:lnTo>
                  <a:lnTo>
                    <a:pt x="68619" y="86441"/>
                  </a:lnTo>
                  <a:lnTo>
                    <a:pt x="49399" y="48126"/>
                  </a:lnTo>
                  <a:lnTo>
                    <a:pt x="9067" y="52581"/>
                  </a:lnTo>
                  <a:lnTo>
                    <a:pt x="0" y="85053"/>
                  </a:lnTo>
                  <a:lnTo>
                    <a:pt x="3981" y="98310"/>
                  </a:lnTo>
                  <a:lnTo>
                    <a:pt x="15087" y="112525"/>
                  </a:lnTo>
                  <a:lnTo>
                    <a:pt x="52167" y="140114"/>
                  </a:lnTo>
                  <a:lnTo>
                    <a:pt x="95215" y="155438"/>
                  </a:lnTo>
                  <a:lnTo>
                    <a:pt x="142213" y="160278"/>
                  </a:lnTo>
                  <a:lnTo>
                    <a:pt x="191144" y="156413"/>
                  </a:lnTo>
                  <a:lnTo>
                    <a:pt x="239991" y="145622"/>
                  </a:lnTo>
                  <a:lnTo>
                    <a:pt x="286735" y="129684"/>
                  </a:lnTo>
                  <a:lnTo>
                    <a:pt x="329360" y="110379"/>
                  </a:lnTo>
                  <a:lnTo>
                    <a:pt x="365848" y="89487"/>
                  </a:lnTo>
                  <a:lnTo>
                    <a:pt x="405512" y="65349"/>
                  </a:lnTo>
                  <a:lnTo>
                    <a:pt x="439051" y="35334"/>
                  </a:lnTo>
                  <a:lnTo>
                    <a:pt x="429824" y="22978"/>
                  </a:lnTo>
                  <a:lnTo>
                    <a:pt x="409955" y="8923"/>
                  </a:lnTo>
                  <a:lnTo>
                    <a:pt x="388391" y="0"/>
                  </a:lnTo>
                  <a:lnTo>
                    <a:pt x="374078" y="3038"/>
                  </a:lnTo>
                  <a:lnTo>
                    <a:pt x="359529" y="32613"/>
                  </a:lnTo>
                  <a:lnTo>
                    <a:pt x="350391" y="66383"/>
                  </a:lnTo>
                  <a:lnTo>
                    <a:pt x="344423" y="101072"/>
                  </a:lnTo>
                  <a:lnTo>
                    <a:pt x="339382" y="133404"/>
                  </a:lnTo>
                  <a:lnTo>
                    <a:pt x="331535" y="180401"/>
                  </a:lnTo>
                  <a:lnTo>
                    <a:pt x="324576" y="227431"/>
                  </a:lnTo>
                  <a:lnTo>
                    <a:pt x="318396" y="274518"/>
                  </a:lnTo>
                  <a:lnTo>
                    <a:pt x="312891" y="321689"/>
                  </a:lnTo>
                  <a:lnTo>
                    <a:pt x="307954" y="368970"/>
                  </a:lnTo>
                  <a:lnTo>
                    <a:pt x="303479" y="416385"/>
                  </a:lnTo>
                  <a:lnTo>
                    <a:pt x="299565" y="454955"/>
                  </a:lnTo>
                  <a:lnTo>
                    <a:pt x="294535" y="500238"/>
                  </a:lnTo>
                  <a:lnTo>
                    <a:pt x="289566" y="545410"/>
                  </a:lnTo>
                  <a:lnTo>
                    <a:pt x="285838" y="583644"/>
                  </a:lnTo>
                </a:path>
              </a:pathLst>
            </a:custGeom>
            <a:ln w="28879">
              <a:solidFill>
                <a:srgbClr val="191414"/>
              </a:solidFill>
            </a:ln>
          </p:spPr>
          <p:txBody>
            <a:bodyPr wrap="square" lIns="0" tIns="0" rIns="0" bIns="0" rtlCol="0"/>
            <a:lstStyle/>
            <a:p>
              <a:endParaRPr/>
            </a:p>
          </p:txBody>
        </p:sp>
        <p:sp>
          <p:nvSpPr>
            <p:cNvPr id="8" name="object 8"/>
            <p:cNvSpPr/>
            <p:nvPr/>
          </p:nvSpPr>
          <p:spPr>
            <a:xfrm>
              <a:off x="12322110" y="1515236"/>
              <a:ext cx="420370" cy="301625"/>
            </a:xfrm>
            <a:custGeom>
              <a:avLst/>
              <a:gdLst/>
              <a:ahLst/>
              <a:cxnLst/>
              <a:rect l="l" t="t" r="r" b="b"/>
              <a:pathLst>
                <a:path w="420370" h="301625">
                  <a:moveTo>
                    <a:pt x="0" y="40794"/>
                  </a:moveTo>
                  <a:lnTo>
                    <a:pt x="50163" y="39080"/>
                  </a:lnTo>
                  <a:lnTo>
                    <a:pt x="99897" y="35762"/>
                  </a:lnTo>
                  <a:lnTo>
                    <a:pt x="149340" y="31143"/>
                  </a:lnTo>
                  <a:lnTo>
                    <a:pt x="198627" y="25525"/>
                  </a:lnTo>
                  <a:lnTo>
                    <a:pt x="247894" y="19211"/>
                  </a:lnTo>
                  <a:lnTo>
                    <a:pt x="297277" y="12503"/>
                  </a:lnTo>
                  <a:lnTo>
                    <a:pt x="346913" y="5704"/>
                  </a:lnTo>
                  <a:lnTo>
                    <a:pt x="370411" y="583"/>
                  </a:lnTo>
                  <a:lnTo>
                    <a:pt x="379853" y="0"/>
                  </a:lnTo>
                  <a:lnTo>
                    <a:pt x="381469" y="4358"/>
                  </a:lnTo>
                  <a:lnTo>
                    <a:pt x="375685" y="11939"/>
                  </a:lnTo>
                  <a:lnTo>
                    <a:pt x="367817" y="17815"/>
                  </a:lnTo>
                  <a:lnTo>
                    <a:pt x="359006" y="22855"/>
                  </a:lnTo>
                  <a:lnTo>
                    <a:pt x="350393" y="27929"/>
                  </a:lnTo>
                  <a:lnTo>
                    <a:pt x="301999" y="58647"/>
                  </a:lnTo>
                  <a:lnTo>
                    <a:pt x="252882" y="87403"/>
                  </a:lnTo>
                  <a:lnTo>
                    <a:pt x="215654" y="107411"/>
                  </a:lnTo>
                  <a:lnTo>
                    <a:pt x="177888" y="126325"/>
                  </a:lnTo>
                  <a:lnTo>
                    <a:pt x="139646" y="144264"/>
                  </a:lnTo>
                  <a:lnTo>
                    <a:pt x="100990" y="161342"/>
                  </a:lnTo>
                  <a:lnTo>
                    <a:pt x="89028" y="166476"/>
                  </a:lnTo>
                  <a:lnTo>
                    <a:pt x="67267" y="175922"/>
                  </a:lnTo>
                  <a:lnTo>
                    <a:pt x="47031" y="184977"/>
                  </a:lnTo>
                  <a:lnTo>
                    <a:pt x="39649" y="188939"/>
                  </a:lnTo>
                  <a:lnTo>
                    <a:pt x="85652" y="184778"/>
                  </a:lnTo>
                  <a:lnTo>
                    <a:pt x="132230" y="177718"/>
                  </a:lnTo>
                  <a:lnTo>
                    <a:pt x="179022" y="168288"/>
                  </a:lnTo>
                  <a:lnTo>
                    <a:pt x="225667" y="157015"/>
                  </a:lnTo>
                  <a:lnTo>
                    <a:pt x="271804" y="144426"/>
                  </a:lnTo>
                  <a:lnTo>
                    <a:pt x="317073" y="131050"/>
                  </a:lnTo>
                  <a:lnTo>
                    <a:pt x="361111" y="117413"/>
                  </a:lnTo>
                  <a:lnTo>
                    <a:pt x="387897" y="107174"/>
                  </a:lnTo>
                  <a:lnTo>
                    <a:pt x="402779" y="102322"/>
                  </a:lnTo>
                  <a:lnTo>
                    <a:pt x="416293" y="100268"/>
                  </a:lnTo>
                  <a:lnTo>
                    <a:pt x="420356" y="105283"/>
                  </a:lnTo>
                  <a:lnTo>
                    <a:pt x="405872" y="117370"/>
                  </a:lnTo>
                  <a:lnTo>
                    <a:pt x="383807" y="132088"/>
                  </a:lnTo>
                  <a:lnTo>
                    <a:pt x="365125" y="144997"/>
                  </a:lnTo>
                  <a:lnTo>
                    <a:pt x="337190" y="167018"/>
                  </a:lnTo>
                  <a:lnTo>
                    <a:pt x="309233" y="189014"/>
                  </a:lnTo>
                  <a:lnTo>
                    <a:pt x="281298" y="211036"/>
                  </a:lnTo>
                  <a:lnTo>
                    <a:pt x="253428" y="233135"/>
                  </a:lnTo>
                  <a:lnTo>
                    <a:pt x="235088" y="247086"/>
                  </a:lnTo>
                  <a:lnTo>
                    <a:pt x="215826" y="261664"/>
                  </a:lnTo>
                  <a:lnTo>
                    <a:pt x="197417" y="277250"/>
                  </a:lnTo>
                  <a:lnTo>
                    <a:pt x="181635" y="294222"/>
                  </a:lnTo>
                  <a:lnTo>
                    <a:pt x="193236" y="297533"/>
                  </a:lnTo>
                  <a:lnTo>
                    <a:pt x="223837" y="299679"/>
                  </a:lnTo>
                  <a:lnTo>
                    <a:pt x="257848" y="300836"/>
                  </a:lnTo>
                  <a:lnTo>
                    <a:pt x="279679" y="301182"/>
                  </a:lnTo>
                </a:path>
              </a:pathLst>
            </a:custGeom>
            <a:ln w="28879">
              <a:solidFill>
                <a:srgbClr val="191414"/>
              </a:solidFill>
            </a:ln>
          </p:spPr>
          <p:txBody>
            <a:bodyPr wrap="square" lIns="0" tIns="0" rIns="0" bIns="0" rtlCol="0"/>
            <a:lstStyle/>
            <a:p>
              <a:endParaRPr/>
            </a:p>
          </p:txBody>
        </p:sp>
      </p:grpSp>
      <p:sp>
        <p:nvSpPr>
          <p:cNvPr id="11" name="TextBox 10">
            <a:extLst>
              <a:ext uri="{FF2B5EF4-FFF2-40B4-BE49-F238E27FC236}">
                <a16:creationId xmlns:a16="http://schemas.microsoft.com/office/drawing/2014/main" id="{4A8F3336-587C-8797-4250-342D30F791AB}"/>
              </a:ext>
            </a:extLst>
          </p:cNvPr>
          <p:cNvSpPr txBox="1"/>
          <p:nvPr/>
        </p:nvSpPr>
        <p:spPr>
          <a:xfrm>
            <a:off x="6793914" y="1316458"/>
            <a:ext cx="5486400" cy="1200329"/>
          </a:xfrm>
          <a:prstGeom prst="rect">
            <a:avLst/>
          </a:prstGeom>
          <a:noFill/>
        </p:spPr>
        <p:txBody>
          <a:bodyPr wrap="square" rtlCol="0">
            <a:spAutoFit/>
          </a:bodyPr>
          <a:lstStyle/>
          <a:p>
            <a:r>
              <a:rPr lang="en-US" sz="3600" b="1" dirty="0">
                <a:solidFill>
                  <a:srgbClr val="00BBDD"/>
                </a:solidFill>
                <a:latin typeface="Recoleta Bold" panose="00000800000000000000" pitchFamily="50" charset="0"/>
              </a:rPr>
              <a:t>Career </a:t>
            </a:r>
          </a:p>
          <a:p>
            <a:r>
              <a:rPr lang="en-US" sz="3600" b="1" dirty="0">
                <a:solidFill>
                  <a:srgbClr val="00BBDD"/>
                </a:solidFill>
                <a:latin typeface="Recoleta Bold" panose="00000800000000000000" pitchFamily="50" charset="0"/>
              </a:rPr>
              <a:t>Coaching</a:t>
            </a:r>
            <a:endParaRPr lang="en-GB" sz="3600" b="1" dirty="0">
              <a:solidFill>
                <a:srgbClr val="00BBDD"/>
              </a:solidFill>
              <a:latin typeface="Recoleta Bold" panose="00000800000000000000" pitchFamily="50"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
            <a:ext cx="5831992" cy="7559992"/>
          </a:xfrm>
          <a:prstGeom prst="rect">
            <a:avLst/>
          </a:prstGeom>
        </p:spPr>
      </p:pic>
      <p:sp>
        <p:nvSpPr>
          <p:cNvPr id="7" name="object 7"/>
          <p:cNvSpPr/>
          <p:nvPr/>
        </p:nvSpPr>
        <p:spPr>
          <a:xfrm>
            <a:off x="11439549" y="310314"/>
            <a:ext cx="1601470" cy="890269"/>
          </a:xfrm>
          <a:custGeom>
            <a:avLst/>
            <a:gdLst/>
            <a:ahLst/>
            <a:cxnLst/>
            <a:rect l="l" t="t" r="r" b="b"/>
            <a:pathLst>
              <a:path w="1601469" h="890269">
                <a:moveTo>
                  <a:pt x="777376" y="5080"/>
                </a:moveTo>
                <a:lnTo>
                  <a:pt x="724663" y="6350"/>
                </a:lnTo>
                <a:lnTo>
                  <a:pt x="672465" y="10160"/>
                </a:lnTo>
                <a:lnTo>
                  <a:pt x="620946" y="15240"/>
                </a:lnTo>
                <a:lnTo>
                  <a:pt x="570273" y="22860"/>
                </a:lnTo>
                <a:lnTo>
                  <a:pt x="520612" y="31750"/>
                </a:lnTo>
                <a:lnTo>
                  <a:pt x="472127" y="43180"/>
                </a:lnTo>
                <a:lnTo>
                  <a:pt x="424985" y="55880"/>
                </a:lnTo>
                <a:lnTo>
                  <a:pt x="379351" y="71120"/>
                </a:lnTo>
                <a:lnTo>
                  <a:pt x="335391" y="87630"/>
                </a:lnTo>
                <a:lnTo>
                  <a:pt x="293271" y="105410"/>
                </a:lnTo>
                <a:lnTo>
                  <a:pt x="253156" y="124460"/>
                </a:lnTo>
                <a:lnTo>
                  <a:pt x="215213" y="144780"/>
                </a:lnTo>
                <a:lnTo>
                  <a:pt x="179607" y="166370"/>
                </a:lnTo>
                <a:lnTo>
                  <a:pt x="146503" y="190500"/>
                </a:lnTo>
                <a:lnTo>
                  <a:pt x="116068" y="214630"/>
                </a:lnTo>
                <a:lnTo>
                  <a:pt x="74243" y="254000"/>
                </a:lnTo>
                <a:lnTo>
                  <a:pt x="41523" y="295910"/>
                </a:lnTo>
                <a:lnTo>
                  <a:pt x="18109" y="336550"/>
                </a:lnTo>
                <a:lnTo>
                  <a:pt x="4201" y="378460"/>
                </a:lnTo>
                <a:lnTo>
                  <a:pt x="0" y="419100"/>
                </a:lnTo>
                <a:lnTo>
                  <a:pt x="5705" y="459740"/>
                </a:lnTo>
                <a:lnTo>
                  <a:pt x="28808" y="510540"/>
                </a:lnTo>
                <a:lnTo>
                  <a:pt x="76998" y="565150"/>
                </a:lnTo>
                <a:lnTo>
                  <a:pt x="112873" y="593090"/>
                </a:lnTo>
                <a:lnTo>
                  <a:pt x="157866" y="618490"/>
                </a:lnTo>
                <a:lnTo>
                  <a:pt x="212925" y="643890"/>
                </a:lnTo>
                <a:lnTo>
                  <a:pt x="278999" y="668020"/>
                </a:lnTo>
                <a:lnTo>
                  <a:pt x="357037" y="690880"/>
                </a:lnTo>
                <a:lnTo>
                  <a:pt x="359689" y="727710"/>
                </a:lnTo>
                <a:lnTo>
                  <a:pt x="354002" y="764540"/>
                </a:lnTo>
                <a:lnTo>
                  <a:pt x="336542" y="801370"/>
                </a:lnTo>
                <a:lnTo>
                  <a:pt x="303875" y="839470"/>
                </a:lnTo>
                <a:lnTo>
                  <a:pt x="287330" y="854710"/>
                </a:lnTo>
                <a:lnTo>
                  <a:pt x="277669" y="866140"/>
                </a:lnTo>
                <a:lnTo>
                  <a:pt x="273961" y="873760"/>
                </a:lnTo>
                <a:lnTo>
                  <a:pt x="275275" y="881380"/>
                </a:lnTo>
                <a:lnTo>
                  <a:pt x="277548" y="887730"/>
                </a:lnTo>
                <a:lnTo>
                  <a:pt x="283136" y="890270"/>
                </a:lnTo>
                <a:lnTo>
                  <a:pt x="289740" y="890270"/>
                </a:lnTo>
                <a:lnTo>
                  <a:pt x="309162" y="880110"/>
                </a:lnTo>
                <a:lnTo>
                  <a:pt x="343229" y="853440"/>
                </a:lnTo>
                <a:lnTo>
                  <a:pt x="385569" y="812800"/>
                </a:lnTo>
                <a:lnTo>
                  <a:pt x="420494" y="774700"/>
                </a:lnTo>
                <a:lnTo>
                  <a:pt x="381205" y="774700"/>
                </a:lnTo>
                <a:lnTo>
                  <a:pt x="385994" y="755650"/>
                </a:lnTo>
                <a:lnTo>
                  <a:pt x="388332" y="735330"/>
                </a:lnTo>
                <a:lnTo>
                  <a:pt x="388495" y="723900"/>
                </a:lnTo>
                <a:lnTo>
                  <a:pt x="388417" y="713740"/>
                </a:lnTo>
                <a:lnTo>
                  <a:pt x="387200" y="697230"/>
                </a:lnTo>
                <a:lnTo>
                  <a:pt x="549650" y="697230"/>
                </a:lnTo>
                <a:lnTo>
                  <a:pt x="486374" y="687070"/>
                </a:lnTo>
                <a:lnTo>
                  <a:pt x="489093" y="681990"/>
                </a:lnTo>
                <a:lnTo>
                  <a:pt x="455970" y="681990"/>
                </a:lnTo>
                <a:lnTo>
                  <a:pt x="382209" y="666750"/>
                </a:lnTo>
                <a:lnTo>
                  <a:pt x="380625" y="659130"/>
                </a:lnTo>
                <a:lnTo>
                  <a:pt x="350865" y="659130"/>
                </a:lnTo>
                <a:lnTo>
                  <a:pt x="285819" y="640080"/>
                </a:lnTo>
                <a:lnTo>
                  <a:pt x="227637" y="618490"/>
                </a:lnTo>
                <a:lnTo>
                  <a:pt x="176512" y="595630"/>
                </a:lnTo>
                <a:lnTo>
                  <a:pt x="132639" y="570230"/>
                </a:lnTo>
                <a:lnTo>
                  <a:pt x="96212" y="543560"/>
                </a:lnTo>
                <a:lnTo>
                  <a:pt x="67424" y="514350"/>
                </a:lnTo>
                <a:lnTo>
                  <a:pt x="33543" y="452120"/>
                </a:lnTo>
                <a:lnTo>
                  <a:pt x="28994" y="410210"/>
                </a:lnTo>
                <a:lnTo>
                  <a:pt x="37160" y="367030"/>
                </a:lnTo>
                <a:lnTo>
                  <a:pt x="57725" y="323850"/>
                </a:lnTo>
                <a:lnTo>
                  <a:pt x="90373" y="279400"/>
                </a:lnTo>
                <a:lnTo>
                  <a:pt x="134787" y="236220"/>
                </a:lnTo>
                <a:lnTo>
                  <a:pt x="166360" y="210820"/>
                </a:lnTo>
                <a:lnTo>
                  <a:pt x="200871" y="187960"/>
                </a:lnTo>
                <a:lnTo>
                  <a:pt x="238124" y="165100"/>
                </a:lnTo>
                <a:lnTo>
                  <a:pt x="277926" y="143510"/>
                </a:lnTo>
                <a:lnTo>
                  <a:pt x="320081" y="124460"/>
                </a:lnTo>
                <a:lnTo>
                  <a:pt x="364395" y="106680"/>
                </a:lnTo>
                <a:lnTo>
                  <a:pt x="410673" y="90170"/>
                </a:lnTo>
                <a:lnTo>
                  <a:pt x="458720" y="76200"/>
                </a:lnTo>
                <a:lnTo>
                  <a:pt x="508342" y="63500"/>
                </a:lnTo>
                <a:lnTo>
                  <a:pt x="559343" y="53340"/>
                </a:lnTo>
                <a:lnTo>
                  <a:pt x="611530" y="44450"/>
                </a:lnTo>
                <a:lnTo>
                  <a:pt x="664707" y="39370"/>
                </a:lnTo>
                <a:lnTo>
                  <a:pt x="718680" y="35560"/>
                </a:lnTo>
                <a:lnTo>
                  <a:pt x="773254" y="34290"/>
                </a:lnTo>
                <a:lnTo>
                  <a:pt x="1031117" y="34290"/>
                </a:lnTo>
                <a:lnTo>
                  <a:pt x="990052" y="25400"/>
                </a:lnTo>
                <a:lnTo>
                  <a:pt x="936940" y="16510"/>
                </a:lnTo>
                <a:lnTo>
                  <a:pt x="883680" y="10160"/>
                </a:lnTo>
                <a:lnTo>
                  <a:pt x="830437" y="6350"/>
                </a:lnTo>
                <a:lnTo>
                  <a:pt x="777376" y="5080"/>
                </a:lnTo>
                <a:close/>
              </a:path>
              <a:path w="1601469" h="890269">
                <a:moveTo>
                  <a:pt x="549650" y="697230"/>
                </a:moveTo>
                <a:lnTo>
                  <a:pt x="387200" y="697230"/>
                </a:lnTo>
                <a:lnTo>
                  <a:pt x="412166" y="702310"/>
                </a:lnTo>
                <a:lnTo>
                  <a:pt x="425031" y="706120"/>
                </a:lnTo>
                <a:lnTo>
                  <a:pt x="410855" y="741680"/>
                </a:lnTo>
                <a:lnTo>
                  <a:pt x="381205" y="774700"/>
                </a:lnTo>
                <a:lnTo>
                  <a:pt x="420494" y="774700"/>
                </a:lnTo>
                <a:lnTo>
                  <a:pt x="429808" y="764540"/>
                </a:lnTo>
                <a:lnTo>
                  <a:pt x="469572" y="713740"/>
                </a:lnTo>
                <a:lnTo>
                  <a:pt x="711131" y="713740"/>
                </a:lnTo>
                <a:lnTo>
                  <a:pt x="640365" y="708660"/>
                </a:lnTo>
                <a:lnTo>
                  <a:pt x="565469" y="699770"/>
                </a:lnTo>
                <a:lnTo>
                  <a:pt x="549650" y="697230"/>
                </a:lnTo>
                <a:close/>
              </a:path>
              <a:path w="1601469" h="890269">
                <a:moveTo>
                  <a:pt x="711131" y="713740"/>
                </a:moveTo>
                <a:lnTo>
                  <a:pt x="469572" y="713740"/>
                </a:lnTo>
                <a:lnTo>
                  <a:pt x="528929" y="723900"/>
                </a:lnTo>
                <a:lnTo>
                  <a:pt x="586061" y="731520"/>
                </a:lnTo>
                <a:lnTo>
                  <a:pt x="693756" y="741680"/>
                </a:lnTo>
                <a:lnTo>
                  <a:pt x="744370" y="744220"/>
                </a:lnTo>
                <a:lnTo>
                  <a:pt x="792863" y="744220"/>
                </a:lnTo>
                <a:lnTo>
                  <a:pt x="864873" y="742950"/>
                </a:lnTo>
                <a:lnTo>
                  <a:pt x="931810" y="736600"/>
                </a:lnTo>
                <a:lnTo>
                  <a:pt x="993774" y="727710"/>
                </a:lnTo>
                <a:lnTo>
                  <a:pt x="1050868" y="716280"/>
                </a:lnTo>
                <a:lnTo>
                  <a:pt x="777837" y="716280"/>
                </a:lnTo>
                <a:lnTo>
                  <a:pt x="711131" y="713740"/>
                </a:lnTo>
                <a:close/>
              </a:path>
              <a:path w="1601469" h="890269">
                <a:moveTo>
                  <a:pt x="1276703" y="111760"/>
                </a:moveTo>
                <a:lnTo>
                  <a:pt x="1228359" y="111760"/>
                </a:lnTo>
                <a:lnTo>
                  <a:pt x="1265477" y="139700"/>
                </a:lnTo>
                <a:lnTo>
                  <a:pt x="1297480" y="172720"/>
                </a:lnTo>
                <a:lnTo>
                  <a:pt x="1323943" y="209550"/>
                </a:lnTo>
                <a:lnTo>
                  <a:pt x="1344438" y="250190"/>
                </a:lnTo>
                <a:lnTo>
                  <a:pt x="1358541" y="292100"/>
                </a:lnTo>
                <a:lnTo>
                  <a:pt x="1365824" y="336550"/>
                </a:lnTo>
                <a:lnTo>
                  <a:pt x="1365862" y="382270"/>
                </a:lnTo>
                <a:lnTo>
                  <a:pt x="1358229" y="427990"/>
                </a:lnTo>
                <a:lnTo>
                  <a:pt x="1338644" y="481330"/>
                </a:lnTo>
                <a:lnTo>
                  <a:pt x="1307282" y="532130"/>
                </a:lnTo>
                <a:lnTo>
                  <a:pt x="1263585" y="579120"/>
                </a:lnTo>
                <a:lnTo>
                  <a:pt x="1206995" y="621030"/>
                </a:lnTo>
                <a:lnTo>
                  <a:pt x="1173692" y="640080"/>
                </a:lnTo>
                <a:lnTo>
                  <a:pt x="1136955" y="657860"/>
                </a:lnTo>
                <a:lnTo>
                  <a:pt x="1096717" y="673100"/>
                </a:lnTo>
                <a:lnTo>
                  <a:pt x="1052907" y="685800"/>
                </a:lnTo>
                <a:lnTo>
                  <a:pt x="1005455" y="697230"/>
                </a:lnTo>
                <a:lnTo>
                  <a:pt x="954292" y="704850"/>
                </a:lnTo>
                <a:lnTo>
                  <a:pt x="899348" y="711200"/>
                </a:lnTo>
                <a:lnTo>
                  <a:pt x="840553" y="715010"/>
                </a:lnTo>
                <a:lnTo>
                  <a:pt x="777837" y="716280"/>
                </a:lnTo>
                <a:lnTo>
                  <a:pt x="1050868" y="716280"/>
                </a:lnTo>
                <a:lnTo>
                  <a:pt x="1103191" y="701040"/>
                </a:lnTo>
                <a:lnTo>
                  <a:pt x="1150843" y="681990"/>
                </a:lnTo>
                <a:lnTo>
                  <a:pt x="1193927" y="661670"/>
                </a:lnTo>
                <a:lnTo>
                  <a:pt x="1232543" y="638810"/>
                </a:lnTo>
                <a:lnTo>
                  <a:pt x="1266790" y="614680"/>
                </a:lnTo>
                <a:lnTo>
                  <a:pt x="1296771" y="588010"/>
                </a:lnTo>
                <a:lnTo>
                  <a:pt x="1322585" y="558800"/>
                </a:lnTo>
                <a:lnTo>
                  <a:pt x="1362118" y="499110"/>
                </a:lnTo>
                <a:lnTo>
                  <a:pt x="1386195" y="435610"/>
                </a:lnTo>
                <a:lnTo>
                  <a:pt x="1394046" y="391160"/>
                </a:lnTo>
                <a:lnTo>
                  <a:pt x="1395352" y="346710"/>
                </a:lnTo>
                <a:lnTo>
                  <a:pt x="1390430" y="303530"/>
                </a:lnTo>
                <a:lnTo>
                  <a:pt x="1379597" y="261620"/>
                </a:lnTo>
                <a:lnTo>
                  <a:pt x="1363169" y="220980"/>
                </a:lnTo>
                <a:lnTo>
                  <a:pt x="1341465" y="184150"/>
                </a:lnTo>
                <a:lnTo>
                  <a:pt x="1314800" y="148590"/>
                </a:lnTo>
                <a:lnTo>
                  <a:pt x="1283491" y="116840"/>
                </a:lnTo>
                <a:lnTo>
                  <a:pt x="1276703" y="111760"/>
                </a:lnTo>
                <a:close/>
              </a:path>
              <a:path w="1601469" h="890269">
                <a:moveTo>
                  <a:pt x="488355" y="623570"/>
                </a:moveTo>
                <a:lnTo>
                  <a:pt x="480354" y="628650"/>
                </a:lnTo>
                <a:lnTo>
                  <a:pt x="478043" y="636270"/>
                </a:lnTo>
                <a:lnTo>
                  <a:pt x="474173" y="646430"/>
                </a:lnTo>
                <a:lnTo>
                  <a:pt x="469131" y="657860"/>
                </a:lnTo>
                <a:lnTo>
                  <a:pt x="463027" y="670560"/>
                </a:lnTo>
                <a:lnTo>
                  <a:pt x="455970" y="681990"/>
                </a:lnTo>
                <a:lnTo>
                  <a:pt x="489093" y="681990"/>
                </a:lnTo>
                <a:lnTo>
                  <a:pt x="505843" y="643890"/>
                </a:lnTo>
                <a:lnTo>
                  <a:pt x="508142" y="636270"/>
                </a:lnTo>
                <a:lnTo>
                  <a:pt x="503799" y="628650"/>
                </a:lnTo>
                <a:lnTo>
                  <a:pt x="488355" y="623570"/>
                </a:lnTo>
                <a:close/>
              </a:path>
              <a:path w="1601469" h="890269">
                <a:moveTo>
                  <a:pt x="354967" y="563880"/>
                </a:moveTo>
                <a:lnTo>
                  <a:pt x="347157" y="565150"/>
                </a:lnTo>
                <a:lnTo>
                  <a:pt x="339194" y="565150"/>
                </a:lnTo>
                <a:lnTo>
                  <a:pt x="333492" y="572770"/>
                </a:lnTo>
                <a:lnTo>
                  <a:pt x="342641" y="624840"/>
                </a:lnTo>
                <a:lnTo>
                  <a:pt x="350865" y="659130"/>
                </a:lnTo>
                <a:lnTo>
                  <a:pt x="380625" y="659130"/>
                </a:lnTo>
                <a:lnTo>
                  <a:pt x="380361" y="657860"/>
                </a:lnTo>
                <a:lnTo>
                  <a:pt x="378408" y="648970"/>
                </a:lnTo>
                <a:lnTo>
                  <a:pt x="376394" y="640080"/>
                </a:lnTo>
                <a:lnTo>
                  <a:pt x="370924" y="618490"/>
                </a:lnTo>
                <a:lnTo>
                  <a:pt x="367823" y="604520"/>
                </a:lnTo>
                <a:lnTo>
                  <a:pt x="365203" y="590550"/>
                </a:lnTo>
                <a:lnTo>
                  <a:pt x="363248" y="577850"/>
                </a:lnTo>
                <a:lnTo>
                  <a:pt x="362321" y="568960"/>
                </a:lnTo>
                <a:lnTo>
                  <a:pt x="354967" y="563880"/>
                </a:lnTo>
                <a:close/>
              </a:path>
              <a:path w="1601469" h="890269">
                <a:moveTo>
                  <a:pt x="1382042" y="0"/>
                </a:moveTo>
                <a:lnTo>
                  <a:pt x="1368999" y="8890"/>
                </a:lnTo>
                <a:lnTo>
                  <a:pt x="1367411" y="17780"/>
                </a:lnTo>
                <a:lnTo>
                  <a:pt x="1371958" y="24130"/>
                </a:lnTo>
                <a:lnTo>
                  <a:pt x="1400328" y="68580"/>
                </a:lnTo>
                <a:lnTo>
                  <a:pt x="1426556" y="118110"/>
                </a:lnTo>
                <a:lnTo>
                  <a:pt x="1448859" y="167640"/>
                </a:lnTo>
                <a:lnTo>
                  <a:pt x="1465459" y="217170"/>
                </a:lnTo>
                <a:lnTo>
                  <a:pt x="1474573" y="261620"/>
                </a:lnTo>
                <a:lnTo>
                  <a:pt x="1474421" y="299720"/>
                </a:lnTo>
                <a:lnTo>
                  <a:pt x="1473164" y="308610"/>
                </a:lnTo>
                <a:lnTo>
                  <a:pt x="1478524" y="314960"/>
                </a:lnTo>
                <a:lnTo>
                  <a:pt x="1487121" y="316230"/>
                </a:lnTo>
                <a:lnTo>
                  <a:pt x="1487871" y="317500"/>
                </a:lnTo>
                <a:lnTo>
                  <a:pt x="1495567" y="317500"/>
                </a:lnTo>
                <a:lnTo>
                  <a:pt x="1501688" y="312420"/>
                </a:lnTo>
                <a:lnTo>
                  <a:pt x="1502793" y="304800"/>
                </a:lnTo>
                <a:lnTo>
                  <a:pt x="1503382" y="262890"/>
                </a:lnTo>
                <a:lnTo>
                  <a:pt x="1494233" y="213360"/>
                </a:lnTo>
                <a:lnTo>
                  <a:pt x="1477109" y="161290"/>
                </a:lnTo>
                <a:lnTo>
                  <a:pt x="1453771" y="107950"/>
                </a:lnTo>
                <a:lnTo>
                  <a:pt x="1425982" y="55880"/>
                </a:lnTo>
                <a:lnTo>
                  <a:pt x="1395504" y="7620"/>
                </a:lnTo>
                <a:lnTo>
                  <a:pt x="1390995" y="1270"/>
                </a:lnTo>
                <a:lnTo>
                  <a:pt x="1382042" y="0"/>
                </a:lnTo>
                <a:close/>
              </a:path>
              <a:path w="1601469" h="890269">
                <a:moveTo>
                  <a:pt x="1511925" y="3810"/>
                </a:moveTo>
                <a:lnTo>
                  <a:pt x="1502704" y="3810"/>
                </a:lnTo>
                <a:lnTo>
                  <a:pt x="1491617" y="15240"/>
                </a:lnTo>
                <a:lnTo>
                  <a:pt x="1491884" y="25400"/>
                </a:lnTo>
                <a:lnTo>
                  <a:pt x="1497751" y="30480"/>
                </a:lnTo>
                <a:lnTo>
                  <a:pt x="1526573" y="68580"/>
                </a:lnTo>
                <a:lnTo>
                  <a:pt x="1548619" y="118110"/>
                </a:lnTo>
                <a:lnTo>
                  <a:pt x="1563679" y="171450"/>
                </a:lnTo>
                <a:lnTo>
                  <a:pt x="1571545" y="218440"/>
                </a:lnTo>
                <a:lnTo>
                  <a:pt x="1572008" y="251460"/>
                </a:lnTo>
                <a:lnTo>
                  <a:pt x="1570929" y="259080"/>
                </a:lnTo>
                <a:lnTo>
                  <a:pt x="1576517" y="266700"/>
                </a:lnTo>
                <a:lnTo>
                  <a:pt x="1584505" y="267970"/>
                </a:lnTo>
                <a:lnTo>
                  <a:pt x="1593700" y="267970"/>
                </a:lnTo>
                <a:lnTo>
                  <a:pt x="1599974" y="262890"/>
                </a:lnTo>
                <a:lnTo>
                  <a:pt x="1600977" y="255270"/>
                </a:lnTo>
                <a:lnTo>
                  <a:pt x="1600768" y="215900"/>
                </a:lnTo>
                <a:lnTo>
                  <a:pt x="1591975" y="162560"/>
                </a:lnTo>
                <a:lnTo>
                  <a:pt x="1574971" y="105410"/>
                </a:lnTo>
                <a:lnTo>
                  <a:pt x="1550128" y="52070"/>
                </a:lnTo>
                <a:lnTo>
                  <a:pt x="1517817" y="8890"/>
                </a:lnTo>
                <a:lnTo>
                  <a:pt x="1511925" y="3810"/>
                </a:lnTo>
                <a:close/>
              </a:path>
              <a:path w="1601469" h="890269">
                <a:moveTo>
                  <a:pt x="1031117" y="34290"/>
                </a:moveTo>
                <a:lnTo>
                  <a:pt x="773254" y="34290"/>
                </a:lnTo>
                <a:lnTo>
                  <a:pt x="822105" y="35560"/>
                </a:lnTo>
                <a:lnTo>
                  <a:pt x="871141" y="38100"/>
                </a:lnTo>
                <a:lnTo>
                  <a:pt x="920224" y="43180"/>
                </a:lnTo>
                <a:lnTo>
                  <a:pt x="969217" y="50800"/>
                </a:lnTo>
                <a:lnTo>
                  <a:pt x="1017984" y="60960"/>
                </a:lnTo>
                <a:lnTo>
                  <a:pt x="1066386" y="72390"/>
                </a:lnTo>
                <a:lnTo>
                  <a:pt x="1114288" y="86360"/>
                </a:lnTo>
                <a:lnTo>
                  <a:pt x="1161551" y="104140"/>
                </a:lnTo>
                <a:lnTo>
                  <a:pt x="1208039" y="123190"/>
                </a:lnTo>
                <a:lnTo>
                  <a:pt x="1215367" y="127000"/>
                </a:lnTo>
                <a:lnTo>
                  <a:pt x="1223850" y="123190"/>
                </a:lnTo>
                <a:lnTo>
                  <a:pt x="1227838" y="114300"/>
                </a:lnTo>
                <a:lnTo>
                  <a:pt x="1228232" y="113030"/>
                </a:lnTo>
                <a:lnTo>
                  <a:pt x="1228359" y="111760"/>
                </a:lnTo>
                <a:lnTo>
                  <a:pt x="1276703" y="111760"/>
                </a:lnTo>
                <a:lnTo>
                  <a:pt x="1247855" y="90170"/>
                </a:lnTo>
                <a:lnTo>
                  <a:pt x="1210297" y="67310"/>
                </a:lnTo>
                <a:lnTo>
                  <a:pt x="1146838" y="67310"/>
                </a:lnTo>
                <a:lnTo>
                  <a:pt x="1095166" y="50800"/>
                </a:lnTo>
                <a:lnTo>
                  <a:pt x="1042849" y="36830"/>
                </a:lnTo>
                <a:lnTo>
                  <a:pt x="1031117" y="34290"/>
                </a:lnTo>
                <a:close/>
              </a:path>
              <a:path w="1601469" h="890269">
                <a:moveTo>
                  <a:pt x="1157353" y="45720"/>
                </a:moveTo>
                <a:lnTo>
                  <a:pt x="1149149" y="50800"/>
                </a:lnTo>
                <a:lnTo>
                  <a:pt x="1145479" y="60960"/>
                </a:lnTo>
                <a:lnTo>
                  <a:pt x="1145657" y="64770"/>
                </a:lnTo>
                <a:lnTo>
                  <a:pt x="1146838" y="67310"/>
                </a:lnTo>
                <a:lnTo>
                  <a:pt x="1210297" y="67310"/>
                </a:lnTo>
                <a:lnTo>
                  <a:pt x="1208210" y="66040"/>
                </a:lnTo>
                <a:lnTo>
                  <a:pt x="1164872" y="48260"/>
                </a:lnTo>
                <a:lnTo>
                  <a:pt x="1157353" y="45720"/>
                </a:lnTo>
                <a:close/>
              </a:path>
            </a:pathLst>
          </a:custGeom>
          <a:solidFill>
            <a:srgbClr val="191414"/>
          </a:solidFill>
        </p:spPr>
        <p:txBody>
          <a:bodyPr wrap="square" lIns="0" tIns="0" rIns="0" bIns="0" rtlCol="0"/>
          <a:lstStyle/>
          <a:p>
            <a:endParaRPr/>
          </a:p>
        </p:txBody>
      </p:sp>
      <p:sp>
        <p:nvSpPr>
          <p:cNvPr id="10" name="TextBox 9">
            <a:extLst>
              <a:ext uri="{FF2B5EF4-FFF2-40B4-BE49-F238E27FC236}">
                <a16:creationId xmlns:a16="http://schemas.microsoft.com/office/drawing/2014/main" id="{9DCCEF09-6A30-79E8-0599-6532116DC05F}"/>
              </a:ext>
            </a:extLst>
          </p:cNvPr>
          <p:cNvSpPr txBox="1"/>
          <p:nvPr/>
        </p:nvSpPr>
        <p:spPr>
          <a:xfrm>
            <a:off x="6889750" y="1341986"/>
            <a:ext cx="5486400" cy="1200329"/>
          </a:xfrm>
          <a:prstGeom prst="rect">
            <a:avLst/>
          </a:prstGeom>
          <a:noFill/>
        </p:spPr>
        <p:txBody>
          <a:bodyPr wrap="square" rtlCol="0">
            <a:spAutoFit/>
          </a:bodyPr>
          <a:lstStyle/>
          <a:p>
            <a:r>
              <a:rPr lang="en-US" sz="3600" b="1" dirty="0">
                <a:solidFill>
                  <a:srgbClr val="00BBDD"/>
                </a:solidFill>
                <a:latin typeface="Recoleta Bold" panose="00000800000000000000" pitchFamily="50" charset="0"/>
              </a:rPr>
              <a:t>Interview </a:t>
            </a:r>
          </a:p>
          <a:p>
            <a:r>
              <a:rPr lang="en-US" sz="3600" b="1" dirty="0">
                <a:solidFill>
                  <a:srgbClr val="00BBDD"/>
                </a:solidFill>
                <a:latin typeface="Recoleta Bold" panose="00000800000000000000" pitchFamily="50" charset="0"/>
              </a:rPr>
              <a:t>Preparation </a:t>
            </a:r>
            <a:endParaRPr lang="en-GB" sz="3600" b="1" dirty="0">
              <a:solidFill>
                <a:srgbClr val="00BBDD"/>
              </a:solidFill>
              <a:latin typeface="Recoleta Bold" panose="00000800000000000000" pitchFamily="50" charset="0"/>
            </a:endParaRPr>
          </a:p>
        </p:txBody>
      </p:sp>
      <p:sp>
        <p:nvSpPr>
          <p:cNvPr id="12" name="TextBox 11">
            <a:extLst>
              <a:ext uri="{FF2B5EF4-FFF2-40B4-BE49-F238E27FC236}">
                <a16:creationId xmlns:a16="http://schemas.microsoft.com/office/drawing/2014/main" id="{0CF67E4D-66E1-830A-26F1-B97E43A32878}"/>
              </a:ext>
            </a:extLst>
          </p:cNvPr>
          <p:cNvSpPr txBox="1"/>
          <p:nvPr/>
        </p:nvSpPr>
        <p:spPr>
          <a:xfrm>
            <a:off x="6889751" y="2928617"/>
            <a:ext cx="5073650" cy="3138808"/>
          </a:xfrm>
          <a:prstGeom prst="rect">
            <a:avLst/>
          </a:prstGeom>
          <a:noFill/>
        </p:spPr>
        <p:txBody>
          <a:bodyPr wrap="square" rtlCol="0">
            <a:spAutoFit/>
          </a:bodyPr>
          <a:lstStyle/>
          <a:p>
            <a:pPr marL="12700">
              <a:spcBef>
                <a:spcPts val="100"/>
              </a:spcBef>
            </a:pPr>
            <a:r>
              <a:rPr lang="en-GB" sz="1200" dirty="0">
                <a:solidFill>
                  <a:srgbClr val="1D1D1B"/>
                </a:solidFill>
                <a:latin typeface="Helvetica LT Pro Light" panose="020B0303020202020204" pitchFamily="34" charset="0"/>
                <a:cs typeface="Helvetica"/>
              </a:rPr>
              <a:t>We </a:t>
            </a:r>
            <a:r>
              <a:rPr lang="en-GB" sz="1200" spc="-10" dirty="0">
                <a:solidFill>
                  <a:srgbClr val="1D1D1B"/>
                </a:solidFill>
                <a:latin typeface="Helvetica LT Pro Light" panose="020B0303020202020204" pitchFamily="34" charset="0"/>
                <a:cs typeface="Helvetica"/>
              </a:rPr>
              <a:t>provide our Interview Preparation service for women who have a confirmed job interview. This is a two hour long session of high quality clothing and one-to-one coaching to give them the confidence they need to succeed at job interviews. </a:t>
            </a:r>
          </a:p>
          <a:p>
            <a:pPr marL="12700">
              <a:spcBef>
                <a:spcPts val="100"/>
              </a:spcBef>
            </a:pPr>
            <a:endParaRPr lang="en-GB" sz="1200" spc="-10" dirty="0">
              <a:solidFill>
                <a:srgbClr val="1D1D1B"/>
              </a:solidFill>
              <a:latin typeface="Helvetica LT Pro Light" panose="020B0303020202020204" pitchFamily="34" charset="0"/>
              <a:cs typeface="Helvetica"/>
            </a:endParaRPr>
          </a:p>
          <a:p>
            <a:pPr marL="12700">
              <a:spcBef>
                <a:spcPts val="100"/>
              </a:spcBef>
            </a:pPr>
            <a:r>
              <a:rPr lang="en-GB" sz="1200" spc="-5" dirty="0">
                <a:solidFill>
                  <a:srgbClr val="1D1D1B"/>
                </a:solidFill>
                <a:latin typeface="Helvetica LT Pro Light" panose="020B0303020202020204" pitchFamily="34" charset="0"/>
                <a:cs typeface="Arial"/>
              </a:rPr>
              <a:t>The first part is a </a:t>
            </a:r>
            <a:r>
              <a:rPr lang="en-GB" sz="1200" dirty="0">
                <a:solidFill>
                  <a:srgbClr val="1D1D1B"/>
                </a:solidFill>
                <a:latin typeface="Helvetica LT Pro Light" panose="020B0303020202020204" pitchFamily="34" charset="0"/>
                <a:cs typeface="Helvetica"/>
              </a:rPr>
              <a:t>full interview outfit</a:t>
            </a:r>
            <a:r>
              <a:rPr lang="en-GB" sz="1200" spc="-5" dirty="0">
                <a:solidFill>
                  <a:srgbClr val="1D1D1B"/>
                </a:solidFill>
                <a:latin typeface="Helvetica LT Pro Light" panose="020B0303020202020204" pitchFamily="34" charset="0"/>
                <a:cs typeface="Helvetica"/>
              </a:rPr>
              <a:t> </a:t>
            </a:r>
            <a:r>
              <a:rPr lang="en-GB" sz="1200" dirty="0">
                <a:solidFill>
                  <a:srgbClr val="1D1D1B"/>
                </a:solidFill>
                <a:latin typeface="Helvetica LT Pro Light" panose="020B0303020202020204" pitchFamily="34" charset="0"/>
                <a:cs typeface="Helvetica"/>
              </a:rPr>
              <a:t>of high-quality clothing</a:t>
            </a:r>
            <a:r>
              <a:rPr lang="en-GB" sz="1200" dirty="0">
                <a:solidFill>
                  <a:srgbClr val="1D1D1B"/>
                </a:solidFill>
                <a:latin typeface="Helvetica LT Pro Light" panose="020B0303020202020204" pitchFamily="34" charset="0"/>
                <a:cs typeface="Arial"/>
              </a:rPr>
              <a:t>, chosen</a:t>
            </a:r>
            <a:r>
              <a:rPr lang="en-GB" sz="1200" spc="-5" dirty="0">
                <a:solidFill>
                  <a:srgbClr val="1D1D1B"/>
                </a:solidFill>
                <a:latin typeface="Helvetica LT Pro Light" panose="020B0303020202020204" pitchFamily="34" charset="0"/>
                <a:cs typeface="Arial"/>
              </a:rPr>
              <a:t> </a:t>
            </a:r>
            <a:r>
              <a:rPr lang="en-GB" sz="1200" spc="-10" dirty="0">
                <a:solidFill>
                  <a:srgbClr val="1D1D1B"/>
                </a:solidFill>
                <a:latin typeface="Helvetica LT Pro Light" panose="020B0303020202020204" pitchFamily="34" charset="0"/>
                <a:cs typeface="Arial"/>
              </a:rPr>
              <a:t>especially </a:t>
            </a:r>
            <a:r>
              <a:rPr lang="en-GB" sz="1200" dirty="0">
                <a:solidFill>
                  <a:srgbClr val="1D1D1B"/>
                </a:solidFill>
                <a:latin typeface="Helvetica LT Pro Light" panose="020B0303020202020204" pitchFamily="34" charset="0"/>
                <a:cs typeface="Arial"/>
              </a:rPr>
              <a:t>for them.</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Given</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to them</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in</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an in-person styling</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appointment</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or</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sent in</a:t>
            </a:r>
            <a:r>
              <a:rPr lang="en-GB" sz="1200" spc="5" dirty="0">
                <a:solidFill>
                  <a:srgbClr val="1D1D1B"/>
                </a:solidFill>
                <a:latin typeface="Helvetica LT Pro Light" panose="020B0303020202020204" pitchFamily="34" charset="0"/>
                <a:cs typeface="Arial"/>
              </a:rPr>
              <a:t> </a:t>
            </a:r>
            <a:r>
              <a:rPr lang="en-GB" sz="1200" spc="-25" dirty="0">
                <a:solidFill>
                  <a:srgbClr val="1D1D1B"/>
                </a:solidFill>
                <a:latin typeface="Helvetica LT Pro Light" panose="020B0303020202020204" pitchFamily="34" charset="0"/>
                <a:cs typeface="Arial"/>
              </a:rPr>
              <a:t>the </a:t>
            </a:r>
            <a:r>
              <a:rPr lang="en-GB" sz="1200" dirty="0">
                <a:solidFill>
                  <a:srgbClr val="1D1D1B"/>
                </a:solidFill>
                <a:latin typeface="Helvetica LT Pro Light" panose="020B0303020202020204" pitchFamily="34" charset="0"/>
                <a:cs typeface="Arial"/>
              </a:rPr>
              <a:t>post,</a:t>
            </a:r>
            <a:r>
              <a:rPr lang="en-GB" sz="1200" spc="2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following</a:t>
            </a:r>
            <a:r>
              <a:rPr lang="en-GB" sz="1200" spc="2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a</a:t>
            </a:r>
            <a:r>
              <a:rPr lang="en-GB" sz="1200" spc="25" dirty="0">
                <a:solidFill>
                  <a:srgbClr val="1D1D1B"/>
                </a:solidFill>
                <a:latin typeface="Helvetica LT Pro Light" panose="020B0303020202020204" pitchFamily="34" charset="0"/>
                <a:cs typeface="Arial"/>
              </a:rPr>
              <a:t> s</a:t>
            </a:r>
            <a:r>
              <a:rPr lang="en-GB" sz="1200" dirty="0">
                <a:solidFill>
                  <a:srgbClr val="1D1D1B"/>
                </a:solidFill>
                <a:latin typeface="Helvetica LT Pro Light" panose="020B0303020202020204" pitchFamily="34" charset="0"/>
                <a:cs typeface="Arial"/>
              </a:rPr>
              <a:t>tyling</a:t>
            </a:r>
            <a:r>
              <a:rPr lang="en-GB" sz="1200" spc="2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consultation</a:t>
            </a:r>
            <a:r>
              <a:rPr lang="en-GB" sz="1200" spc="2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via</a:t>
            </a:r>
            <a:r>
              <a:rPr lang="en-GB" sz="1200" spc="2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phone</a:t>
            </a:r>
            <a:r>
              <a:rPr lang="en-GB" sz="1200" spc="2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or</a:t>
            </a:r>
            <a:r>
              <a:rPr lang="en-GB" sz="1200" spc="2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video</a:t>
            </a:r>
            <a:r>
              <a:rPr lang="en-GB" sz="1200" spc="20" dirty="0">
                <a:solidFill>
                  <a:srgbClr val="1D1D1B"/>
                </a:solidFill>
                <a:latin typeface="Helvetica LT Pro Light" panose="020B0303020202020204" pitchFamily="34" charset="0"/>
                <a:cs typeface="Arial"/>
              </a:rPr>
              <a:t> </a:t>
            </a:r>
            <a:r>
              <a:rPr lang="en-GB" sz="1200" spc="-10" dirty="0">
                <a:solidFill>
                  <a:srgbClr val="1D1D1B"/>
                </a:solidFill>
                <a:latin typeface="Helvetica LT Pro Light" panose="020B0303020202020204" pitchFamily="34" charset="0"/>
                <a:cs typeface="Arial"/>
              </a:rPr>
              <a:t>call. All clothing and accessories are free of charge and hers to keep.</a:t>
            </a:r>
          </a:p>
          <a:p>
            <a:pPr marL="12700">
              <a:spcBef>
                <a:spcPts val="100"/>
              </a:spcBef>
            </a:pPr>
            <a:endParaRPr lang="en-GB" sz="1200" spc="-10" dirty="0">
              <a:solidFill>
                <a:srgbClr val="1D1D1B"/>
              </a:solidFill>
              <a:latin typeface="Helvetica LT Pro Light" panose="020B0303020202020204" pitchFamily="34" charset="0"/>
              <a:cs typeface="Arial"/>
            </a:endParaRPr>
          </a:p>
          <a:p>
            <a:pPr marL="12700" marR="66675">
              <a:lnSpc>
                <a:spcPct val="118100"/>
              </a:lnSpc>
            </a:pPr>
            <a:r>
              <a:rPr lang="en-GB" sz="1200" dirty="0">
                <a:solidFill>
                  <a:srgbClr val="1D1D1B"/>
                </a:solidFill>
                <a:latin typeface="Helvetica LT Pro Light" panose="020B0303020202020204" pitchFamily="34" charset="0"/>
                <a:cs typeface="Arial"/>
              </a:rPr>
              <a:t>The second part is a one-to-one interview preparation session</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delivered</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by</a:t>
            </a:r>
            <a:r>
              <a:rPr lang="en-GB" sz="1200" spc="10"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one</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of</a:t>
            </a:r>
            <a:r>
              <a:rPr lang="en-GB" sz="1200" spc="5" dirty="0">
                <a:solidFill>
                  <a:srgbClr val="1D1D1B"/>
                </a:solidFill>
                <a:latin typeface="Helvetica LT Pro Light" panose="020B0303020202020204" pitchFamily="34" charset="0"/>
                <a:cs typeface="Arial"/>
              </a:rPr>
              <a:t> </a:t>
            </a:r>
            <a:r>
              <a:rPr lang="en-GB" sz="1200" dirty="0">
                <a:solidFill>
                  <a:srgbClr val="1D1D1B"/>
                </a:solidFill>
                <a:latin typeface="Helvetica LT Pro Light" panose="020B0303020202020204" pitchFamily="34" charset="0"/>
                <a:cs typeface="Arial"/>
              </a:rPr>
              <a:t>our</a:t>
            </a:r>
            <a:r>
              <a:rPr lang="en-GB" sz="1200" spc="5" dirty="0">
                <a:solidFill>
                  <a:srgbClr val="1D1D1B"/>
                </a:solidFill>
                <a:latin typeface="Helvetica LT Pro Light" panose="020B0303020202020204" pitchFamily="34" charset="0"/>
                <a:cs typeface="Arial"/>
              </a:rPr>
              <a:t> </a:t>
            </a:r>
            <a:r>
              <a:rPr lang="en-GB" sz="1200" spc="-10" dirty="0">
                <a:solidFill>
                  <a:srgbClr val="1D1D1B"/>
                </a:solidFill>
                <a:latin typeface="Helvetica LT Pro Light" panose="020B0303020202020204" pitchFamily="34" charset="0"/>
                <a:cs typeface="Arial"/>
              </a:rPr>
              <a:t>trained coaches in person or via phone or video call. The content of the session is designed to make them more aware of their strengths and skills ahead of their interview.</a:t>
            </a:r>
            <a:endParaRPr lang="en-GB" sz="1800" spc="-10" dirty="0">
              <a:solidFill>
                <a:srgbClr val="1D1D1B"/>
              </a:solidFill>
              <a:latin typeface="Helvetica LT Pro Light" panose="020B0303020202020204" pitchFamily="34" charset="0"/>
              <a:cs typeface="Helvetica"/>
            </a:endParaRPr>
          </a:p>
          <a:p>
            <a:pPr marL="12700">
              <a:lnSpc>
                <a:spcPct val="100000"/>
              </a:lnSpc>
              <a:spcBef>
                <a:spcPts val="100"/>
              </a:spcBef>
            </a:pPr>
            <a:endParaRPr lang="en-GB" sz="1800" dirty="0">
              <a:latin typeface="Helvetica LT Pro Light" panose="020B0303020202020204" pitchFamily="34" charset="0"/>
              <a:cs typeface="Helvetic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85C8E73394DB46BC4DB2BF476120D0" ma:contentTypeVersion="20" ma:contentTypeDescription="Create a new document." ma:contentTypeScope="" ma:versionID="775ed7dcea93ecf71c3b7d5b920a0229">
  <xsd:schema xmlns:xsd="http://www.w3.org/2001/XMLSchema" xmlns:xs="http://www.w3.org/2001/XMLSchema" xmlns:p="http://schemas.microsoft.com/office/2006/metadata/properties" xmlns:ns2="54ee593f-2e66-4758-a998-e4dd285e8162" xmlns:ns3="ad30539a-7472-4c07-b5e6-6cbf4a9e5be1" xmlns:ns4="298d7bfa-7748-4282-bc62-e93bd5024098" targetNamespace="http://schemas.microsoft.com/office/2006/metadata/properties" ma:root="true" ma:fieldsID="da92733db24e390e59cad5315c7b7253" ns2:_="" ns3:_="" ns4:_="">
    <xsd:import namespace="54ee593f-2e66-4758-a998-e4dd285e8162"/>
    <xsd:import namespace="ad30539a-7472-4c07-b5e6-6cbf4a9e5be1"/>
    <xsd:import namespace="298d7bfa-7748-4282-bc62-e93bd5024098"/>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Order0"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ee593f-2e66-4758-a998-e4dd285e81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38fddba-d5dd-41cb-ad18-96f958e66e8e}" ma:internalName="TaxCatchAll" ma:showField="CatchAllData" ma:web="54ee593f-2e66-4758-a998-e4dd285e81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30539a-7472-4c07-b5e6-6cbf4a9e5be1"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98d7bfa-7748-4282-bc62-e93bd502409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43bd763-dab3-4753-81e1-3d99e5788dd0" ma:termSetId="09814cd3-568e-fe90-9814-8d621ff8fb84" ma:anchorId="fba54fb3-c3e1-fe81-a776-ca4b69148c4d" ma:open="true" ma:isKeyword="false">
      <xsd:complexType>
        <xsd:sequence>
          <xsd:element ref="pc:Terms" minOccurs="0" maxOccurs="1"/>
        </xsd:sequence>
      </xsd:complexType>
    </xsd:element>
    <xsd:element name="Order0" ma:index="26" nillable="true" ma:displayName="Order" ma:format="Dropdown" ma:internalName="Order0">
      <xsd:simpleType>
        <xsd:union memberTypes="dms:Text">
          <xsd:simpleType>
            <xsd:restriction base="dms:Choice">
              <xsd:enumeration value="Choice 1"/>
              <xsd:enumeration value="Choice 2"/>
              <xsd:enumeration value="Choice 3"/>
            </xsd:restriction>
          </xsd:simpleType>
        </xsd:unio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98d7bfa-7748-4282-bc62-e93bd5024098">
      <Terms xmlns="http://schemas.microsoft.com/office/infopath/2007/PartnerControls"/>
    </lcf76f155ced4ddcb4097134ff3c332f>
    <TaxCatchAll xmlns="54ee593f-2e66-4758-a998-e4dd285e8162" xsi:nil="true"/>
    <Order0 xmlns="298d7bfa-7748-4282-bc62-e93bd502409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85722C-FDC7-44CB-ACFE-BB1206572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ee593f-2e66-4758-a998-e4dd285e8162"/>
    <ds:schemaRef ds:uri="ad30539a-7472-4c07-b5e6-6cbf4a9e5be1"/>
    <ds:schemaRef ds:uri="298d7bfa-7748-4282-bc62-e93bd5024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064ED8-445E-4FB2-9FCE-C8B225F19A96}">
  <ds:schemaRefs>
    <ds:schemaRef ds:uri="http://schemas.microsoft.com/office/2006/metadata/properties"/>
    <ds:schemaRef ds:uri="http://schemas.microsoft.com/office/infopath/2007/PartnerControls"/>
    <ds:schemaRef ds:uri="298d7bfa-7748-4282-bc62-e93bd5024098"/>
    <ds:schemaRef ds:uri="54ee593f-2e66-4758-a998-e4dd285e8162"/>
  </ds:schemaRefs>
</ds:datastoreItem>
</file>

<file path=customXml/itemProps3.xml><?xml version="1.0" encoding="utf-8"?>
<ds:datastoreItem xmlns:ds="http://schemas.openxmlformats.org/officeDocument/2006/customXml" ds:itemID="{2578667A-94DC-425C-8920-E37C4F77B7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754</TotalTime>
  <Words>1262</Words>
  <Application>Microsoft Office PowerPoint</Application>
  <PresentationFormat>Custom</PresentationFormat>
  <Paragraphs>125</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Helvetica</vt:lpstr>
      <vt:lpstr>Helvetica LT Pro Light</vt:lpstr>
      <vt:lpstr>HelveticaNeue Condensed</vt:lpstr>
      <vt:lpstr>Recoleta Bold</vt:lpstr>
      <vt:lpstr>Times New Roman</vt:lpstr>
      <vt:lpstr>Office Theme</vt:lpstr>
      <vt:lpstr>SMART WORKS</vt:lpstr>
      <vt:lpstr>PowerPoint Presentation</vt:lpstr>
      <vt:lpstr>PowerPoint Presentation</vt:lpstr>
      <vt:lpstr>PowerPoint Presentation</vt:lpstr>
      <vt:lpstr>10 years  25,000 women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get our clothing from?</vt:lpstr>
      <vt:lpstr>Our Wardrobe Partners </vt:lpstr>
      <vt:lpstr>PowerPoint Presentation</vt:lpstr>
      <vt:lpstr>Care Leaver’s Programme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WORKS</dc:title>
  <dc:creator>Ella Lazenby</dc:creator>
  <cp:lastModifiedBy>Steph Cooper</cp:lastModifiedBy>
  <cp:revision>2</cp:revision>
  <dcterms:created xsi:type="dcterms:W3CDTF">2022-06-30T10:27:23Z</dcterms:created>
  <dcterms:modified xsi:type="dcterms:W3CDTF">2023-01-23T12:53:18Z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2022-04-13T00:00:00Z</vt:filetime>
  </property>
  <property fmtid="{D5CDD505-2E9C-101B-9397-08002B2CF9AE}" pid="3" name="Creator">
    <vt:lpwstr>Adobe InDesign 17.2 (Macintosh)</vt:lpwstr>
  </property>
  <property fmtid="{D5CDD505-2E9C-101B-9397-08002B2CF9AE}" pid="4" name="LastSaved">
    <vt:filetime>2022-06-30T00:00:00Z</vt:filetime>
  </property>
  <property fmtid="{D5CDD505-2E9C-101B-9397-08002B2CF9AE}" pid="5" name="Producer">
    <vt:lpwstr>Adobe PDF Library 16.0.7</vt:lpwstr>
  </property>
  <property fmtid="{D5CDD505-2E9C-101B-9397-08002B2CF9AE}" pid="6" name="MediaServiceImageTags">
    <vt:lpwstr/>
  </property>
  <property fmtid="{D5CDD505-2E9C-101B-9397-08002B2CF9AE}" pid="7" name="ContentTypeId">
    <vt:lpwstr>0x010100F985C8E73394DB46BC4DB2BF476120D0</vt:lpwstr>
  </property>
</Properties>
</file>