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979D7-C5C9-40F7-A736-232F91B61487}" type="datetimeFigureOut">
              <a:rPr lang="en-US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1570F-2A41-408F-9743-E14A23411FA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570F-2A41-408F-9743-E14A23411FA8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570F-2A41-408F-9743-E14A23411FA8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0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570F-2A41-408F-9743-E14A23411FA8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5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1570F-2A41-408F-9743-E14A23411FA8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Croydon Health Champions Project: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600" b="1" dirty="0">
                <a:latin typeface="Arial Black"/>
              </a:rPr>
              <a:t>"</a:t>
            </a:r>
            <a:r>
              <a:rPr lang="en-US" sz="3600" b="1" dirty="0">
                <a:solidFill>
                  <a:srgbClr val="000000"/>
                </a:solidFill>
                <a:latin typeface="Arial Black"/>
              </a:rPr>
              <a:t>WOMEN'S GROUP"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627" y="3624922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993.jpg"/>
          <p:cNvPicPr>
            <a:picLocks noChangeAspect="1"/>
          </p:cNvPicPr>
          <p:nvPr/>
        </p:nvPicPr>
        <p:blipFill>
          <a:blip r:embed="rId3"/>
          <a:srcRect l="-2" t="94" r="2" b="17011"/>
          <a:stretch>
            <a:fillRect/>
          </a:stretch>
        </p:blipFill>
        <p:spPr>
          <a:xfrm>
            <a:off x="3430018" y="3624922"/>
            <a:ext cx="5335754" cy="2085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377" y="0"/>
            <a:ext cx="12203113" cy="13409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women_holding_hands_p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585" y="-35943"/>
            <a:ext cx="2743201" cy="1398399"/>
          </a:xfrm>
          <a:prstGeom prst="rect">
            <a:avLst/>
          </a:prstGeom>
        </p:spPr>
      </p:pic>
      <p:pic>
        <p:nvPicPr>
          <p:cNvPr id="7" name="Picture 6" descr="women_holding_hands_p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025" y="-50320"/>
            <a:ext cx="2743200" cy="1430666"/>
          </a:xfrm>
          <a:prstGeom prst="rect">
            <a:avLst/>
          </a:prstGeom>
        </p:spPr>
      </p:pic>
      <p:pic>
        <p:nvPicPr>
          <p:cNvPr id="8" name="Picture 7" descr="women_holding_hands_p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999" y="-43132"/>
            <a:ext cx="2743200" cy="1382690"/>
          </a:xfrm>
          <a:prstGeom prst="rect">
            <a:avLst/>
          </a:prstGeom>
        </p:spPr>
      </p:pic>
      <p:pic>
        <p:nvPicPr>
          <p:cNvPr id="10" name="Picture 9" descr="women_holding_hands_p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227" y="-21565"/>
            <a:ext cx="2743200" cy="1414448"/>
          </a:xfrm>
          <a:prstGeom prst="rect">
            <a:avLst/>
          </a:prstGeom>
        </p:spPr>
      </p:pic>
      <p:pic>
        <p:nvPicPr>
          <p:cNvPr id="11" name="Picture 10" descr="women_holding_hands_pin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365" y="-35943"/>
            <a:ext cx="2743200" cy="13991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4925" y="6459538"/>
            <a:ext cx="12038141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4925" y="6153150"/>
            <a:ext cx="12250768" cy="7175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Why focus on Afro-Caribbean Women?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High obesity &amp; lifestyle related illness rates eg. Heart disease and high blood pressure</a:t>
            </a:r>
          </a:p>
          <a:p>
            <a:endParaRPr lang="en-US" dirty="0"/>
          </a:p>
          <a:p>
            <a:r>
              <a:rPr lang="en-US" dirty="0"/>
              <a:t>Historically overlooked and under represented </a:t>
            </a:r>
          </a:p>
          <a:p>
            <a:endParaRPr lang="en-US" dirty="0"/>
          </a:p>
          <a:p>
            <a:r>
              <a:rPr lang="en-US" dirty="0"/>
              <a:t>Face unique challenges and multiple discrimination</a:t>
            </a:r>
          </a:p>
          <a:p>
            <a:endParaRPr lang="en-US" dirty="0"/>
          </a:p>
          <a:p>
            <a:r>
              <a:rPr lang="en-US" dirty="0"/>
              <a:t>Typically bear huge responsibility and family </a:t>
            </a:r>
          </a:p>
          <a:p>
            <a:endParaRPr lang="en-US" dirty="0"/>
          </a:p>
          <a:p>
            <a:r>
              <a:rPr lang="en-US" dirty="0"/>
              <a:t>Lack of culturally relevant &amp; user led initiatives </a:t>
            </a:r>
          </a:p>
        </p:txBody>
      </p:sp>
    </p:spTree>
    <p:extLst>
      <p:ext uri="{BB962C8B-B14F-4D97-AF65-F5344CB8AC3E}">
        <p14:creationId xmlns:p14="http://schemas.microsoft.com/office/powerpoint/2010/main" val="204648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What's the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24520" y="2120900"/>
            <a:ext cx="5984518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PEER TO PEER SUPPORT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24163" y="3494088"/>
            <a:ext cx="590332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SIGNPOSTING &amp; ADVOCACY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00350" y="4921250"/>
            <a:ext cx="592009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PRACTICAL CLASSES IN A SAFE SPACE ENVIRONMENT</a:t>
            </a:r>
          </a:p>
        </p:txBody>
      </p:sp>
    </p:spTree>
    <p:extLst>
      <p:ext uri="{BB962C8B-B14F-4D97-AF65-F5344CB8AC3E}">
        <p14:creationId xmlns:p14="http://schemas.microsoft.com/office/powerpoint/2010/main" val="341164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OUTCOMES</a:t>
            </a:r>
          </a:p>
        </p:txBody>
      </p:sp>
      <p:pic>
        <p:nvPicPr>
          <p:cNvPr id="7" name="Picture 6" descr="exercise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177" y="1333500"/>
            <a:ext cx="5007673" cy="1828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Better health outcomes for Afro-Caribbean Women</a:t>
            </a:r>
          </a:p>
          <a:p>
            <a:endParaRPr lang="en-US" dirty="0"/>
          </a:p>
          <a:p>
            <a:r>
              <a:rPr lang="en-US" dirty="0"/>
              <a:t>Reduction of obesity in Croydon</a:t>
            </a:r>
          </a:p>
          <a:p>
            <a:endParaRPr lang="en-US" dirty="0"/>
          </a:p>
          <a:p>
            <a:r>
              <a:rPr lang="en-US" dirty="0"/>
              <a:t>Reduction of social isolation and depression</a:t>
            </a:r>
          </a:p>
          <a:p>
            <a:endParaRPr lang="en-US" dirty="0"/>
          </a:p>
          <a:p>
            <a:r>
              <a:rPr lang="en-US" dirty="0"/>
              <a:t>Increased social equality within Croydon's health services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3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Croydon Health Champions Project: "WOMEN'S GROUP"</vt:lpstr>
      <vt:lpstr>     Why focus on Afro-Caribbean Women? </vt:lpstr>
      <vt:lpstr>                  What's the solution?</vt:lpstr>
      <vt:lpstr>                            OUTCOMES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CVAuser</dc:creator>
  <cp:lastModifiedBy>Sarah Burns</cp:lastModifiedBy>
  <cp:revision>7</cp:revision>
  <dcterms:created xsi:type="dcterms:W3CDTF">2013-07-15T20:26:40Z</dcterms:created>
  <dcterms:modified xsi:type="dcterms:W3CDTF">2016-04-19T14:24:19Z</dcterms:modified>
</cp:coreProperties>
</file>